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92" r:id="rId12"/>
    <p:sldId id="283" r:id="rId13"/>
    <p:sldId id="284" r:id="rId14"/>
    <p:sldId id="286" r:id="rId15"/>
    <p:sldId id="285" r:id="rId16"/>
    <p:sldId id="291" r:id="rId17"/>
    <p:sldId id="287" r:id="rId18"/>
    <p:sldId id="288" r:id="rId19"/>
    <p:sldId id="289" r:id="rId20"/>
    <p:sldId id="29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 snapToGrid="0">
      <p:cViewPr>
        <p:scale>
          <a:sx n="50" d="100"/>
          <a:sy n="50" d="100"/>
        </p:scale>
        <p:origin x="145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1B-4E99-991A-642BD7FA20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1B-4E99-991A-642BD7FA20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1B-4E99-991A-642BD7FA2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8132520"/>
        <c:axId val="688141048"/>
      </c:barChart>
      <c:catAx>
        <c:axId val="688132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"/>
                <a:ea typeface="+mn-ea"/>
                <a:cs typeface="+mn-cs"/>
              </a:defRPr>
            </a:pPr>
            <a:endParaRPr lang="en-US"/>
          </a:p>
        </c:txPr>
        <c:crossAx val="688141048"/>
        <c:crosses val="autoZero"/>
        <c:auto val="1"/>
        <c:lblAlgn val="ctr"/>
        <c:lblOffset val="100"/>
        <c:noMultiLvlLbl val="0"/>
      </c:catAx>
      <c:valAx>
        <c:axId val="688141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"/>
                <a:ea typeface="+mn-ea"/>
                <a:cs typeface="+mn-cs"/>
              </a:defRPr>
            </a:pPr>
            <a:endParaRPr lang="en-US"/>
          </a:p>
        </c:txPr>
        <c:crossAx val="688132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1B-4E99-991A-642BD7FA20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1B-4E99-991A-642BD7FA204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1B-4E99-991A-642BD7FA2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8132520"/>
        <c:axId val="688141048"/>
      </c:barChart>
      <c:catAx>
        <c:axId val="688132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"/>
                <a:ea typeface="+mn-ea"/>
                <a:cs typeface="+mn-cs"/>
              </a:defRPr>
            </a:pPr>
            <a:endParaRPr lang="en-US"/>
          </a:p>
        </c:txPr>
        <c:crossAx val="688141048"/>
        <c:crosses val="autoZero"/>
        <c:auto val="1"/>
        <c:lblAlgn val="ctr"/>
        <c:lblOffset val="100"/>
        <c:noMultiLvlLbl val="0"/>
      </c:catAx>
      <c:valAx>
        <c:axId val="688141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"/>
                <a:ea typeface="+mn-ea"/>
                <a:cs typeface="+mn-cs"/>
              </a:defRPr>
            </a:pPr>
            <a:endParaRPr lang="en-US"/>
          </a:p>
        </c:txPr>
        <c:crossAx val="688132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/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450CFBFE-7F79-4C3A-9BDE-57F558C6FC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0" y="2037618"/>
            <a:ext cx="2440300" cy="284480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F0562CD4-F56D-4237-8366-A71C5E184F7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9967" y="2037618"/>
            <a:ext cx="2440300" cy="284480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2D30BD86-F0C1-4060-95D0-7C0CA623B0D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21734" y="2037618"/>
            <a:ext cx="2440300" cy="284480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B9D61F92-F5A5-4DDB-8B94-5322DEEFCA3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13500" y="2037618"/>
            <a:ext cx="2440300" cy="284480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3799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450CFBFE-7F79-4C3A-9BDE-57F558C6FC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1" y="1818708"/>
            <a:ext cx="2587412" cy="234689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35750930-E260-4D26-8A34-E3C7AEA771F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80930" y="1818708"/>
            <a:ext cx="2587412" cy="234689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CAA6A6BF-A758-4E73-9B10-815589B582F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23659" y="1818708"/>
            <a:ext cx="2587412" cy="234689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82FEC43D-DD1C-4BA9-BE0B-B44960C809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766387" y="1818708"/>
            <a:ext cx="2587412" cy="234689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46551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1D86D-6464-4193-B9C7-01E2210AF2C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5FD3DBC-3546-4719-AA0A-93CB838582C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41086" y="341083"/>
            <a:ext cx="11509828" cy="617583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2759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0520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0F96593C-81E2-4B56-A489-62649278287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527801" y="1662317"/>
            <a:ext cx="4826000" cy="431034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6035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1F598702-22FA-4A85-8134-BB3C43DA622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3599" y="1818709"/>
            <a:ext cx="3793243" cy="3809914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7971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F14BEE73-8F1C-41F7-B167-5A8DAB25901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0" y="1818710"/>
            <a:ext cx="3448050" cy="301999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CFAC1E14-07F2-4107-B771-E8E62DB324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71975" y="1818710"/>
            <a:ext cx="3448050" cy="301999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119D3131-937B-43EC-8E9C-1368B49A43E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05750" y="1818710"/>
            <a:ext cx="3448050" cy="301999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693900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5BA0585-A9FB-4310-B419-3002298562E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88757" y="1662318"/>
            <a:ext cx="3414486" cy="3414486"/>
          </a:xfrm>
          <a:custGeom>
            <a:avLst/>
            <a:gdLst>
              <a:gd name="connsiteX0" fmla="*/ 1707243 w 3414486"/>
              <a:gd name="connsiteY0" fmla="*/ 0 h 3414486"/>
              <a:gd name="connsiteX1" fmla="*/ 3414486 w 3414486"/>
              <a:gd name="connsiteY1" fmla="*/ 1707243 h 3414486"/>
              <a:gd name="connsiteX2" fmla="*/ 1707243 w 3414486"/>
              <a:gd name="connsiteY2" fmla="*/ 3414486 h 3414486"/>
              <a:gd name="connsiteX3" fmla="*/ 0 w 3414486"/>
              <a:gd name="connsiteY3" fmla="*/ 1707243 h 3414486"/>
              <a:gd name="connsiteX4" fmla="*/ 1707243 w 3414486"/>
              <a:gd name="connsiteY4" fmla="*/ 0 h 341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4486" h="3414486">
                <a:moveTo>
                  <a:pt x="1707243" y="0"/>
                </a:moveTo>
                <a:cubicBezTo>
                  <a:pt x="2650127" y="0"/>
                  <a:pt x="3414486" y="764359"/>
                  <a:pt x="3414486" y="1707243"/>
                </a:cubicBezTo>
                <a:cubicBezTo>
                  <a:pt x="3414486" y="2650127"/>
                  <a:pt x="2650127" y="3414486"/>
                  <a:pt x="1707243" y="3414486"/>
                </a:cubicBezTo>
                <a:cubicBezTo>
                  <a:pt x="764359" y="3414486"/>
                  <a:pt x="0" y="2650127"/>
                  <a:pt x="0" y="1707243"/>
                </a:cubicBezTo>
                <a:cubicBezTo>
                  <a:pt x="0" y="764359"/>
                  <a:pt x="764359" y="0"/>
                  <a:pt x="17072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5ADF500-5621-4E03-AAF4-6238F2F774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39314" y="1662318"/>
            <a:ext cx="3414486" cy="3414486"/>
          </a:xfrm>
          <a:custGeom>
            <a:avLst/>
            <a:gdLst>
              <a:gd name="connsiteX0" fmla="*/ 1707243 w 3414486"/>
              <a:gd name="connsiteY0" fmla="*/ 0 h 3414486"/>
              <a:gd name="connsiteX1" fmla="*/ 3414486 w 3414486"/>
              <a:gd name="connsiteY1" fmla="*/ 1707243 h 3414486"/>
              <a:gd name="connsiteX2" fmla="*/ 1707243 w 3414486"/>
              <a:gd name="connsiteY2" fmla="*/ 3414486 h 3414486"/>
              <a:gd name="connsiteX3" fmla="*/ 0 w 3414486"/>
              <a:gd name="connsiteY3" fmla="*/ 1707243 h 3414486"/>
              <a:gd name="connsiteX4" fmla="*/ 1707243 w 3414486"/>
              <a:gd name="connsiteY4" fmla="*/ 0 h 341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4486" h="3414486">
                <a:moveTo>
                  <a:pt x="1707243" y="0"/>
                </a:moveTo>
                <a:cubicBezTo>
                  <a:pt x="2650127" y="0"/>
                  <a:pt x="3414486" y="764359"/>
                  <a:pt x="3414486" y="1707243"/>
                </a:cubicBezTo>
                <a:cubicBezTo>
                  <a:pt x="3414486" y="2650127"/>
                  <a:pt x="2650127" y="3414486"/>
                  <a:pt x="1707243" y="3414486"/>
                </a:cubicBezTo>
                <a:cubicBezTo>
                  <a:pt x="764359" y="3414486"/>
                  <a:pt x="0" y="2650127"/>
                  <a:pt x="0" y="1707243"/>
                </a:cubicBezTo>
                <a:cubicBezTo>
                  <a:pt x="0" y="764359"/>
                  <a:pt x="764359" y="0"/>
                  <a:pt x="17072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40D0AFB-01C1-4B5C-9FD7-C47C3C0486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0" y="1662318"/>
            <a:ext cx="3414486" cy="3414486"/>
          </a:xfrm>
          <a:custGeom>
            <a:avLst/>
            <a:gdLst>
              <a:gd name="connsiteX0" fmla="*/ 1707243 w 3414486"/>
              <a:gd name="connsiteY0" fmla="*/ 0 h 3414486"/>
              <a:gd name="connsiteX1" fmla="*/ 3414486 w 3414486"/>
              <a:gd name="connsiteY1" fmla="*/ 1707243 h 3414486"/>
              <a:gd name="connsiteX2" fmla="*/ 1707243 w 3414486"/>
              <a:gd name="connsiteY2" fmla="*/ 3414486 h 3414486"/>
              <a:gd name="connsiteX3" fmla="*/ 0 w 3414486"/>
              <a:gd name="connsiteY3" fmla="*/ 1707243 h 3414486"/>
              <a:gd name="connsiteX4" fmla="*/ 1707243 w 3414486"/>
              <a:gd name="connsiteY4" fmla="*/ 0 h 341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4486" h="3414486">
                <a:moveTo>
                  <a:pt x="1707243" y="0"/>
                </a:moveTo>
                <a:cubicBezTo>
                  <a:pt x="2650127" y="0"/>
                  <a:pt x="3414486" y="764359"/>
                  <a:pt x="3414486" y="1707243"/>
                </a:cubicBezTo>
                <a:cubicBezTo>
                  <a:pt x="3414486" y="2650127"/>
                  <a:pt x="2650127" y="3414486"/>
                  <a:pt x="1707243" y="3414486"/>
                </a:cubicBezTo>
                <a:cubicBezTo>
                  <a:pt x="764359" y="3414486"/>
                  <a:pt x="0" y="2650127"/>
                  <a:pt x="0" y="1707243"/>
                </a:cubicBezTo>
                <a:cubicBezTo>
                  <a:pt x="0" y="764359"/>
                  <a:pt x="764359" y="0"/>
                  <a:pt x="17072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734131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BA9B0D7-6AD8-4583-A54D-C30F85B98C8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0" y="4019550"/>
            <a:ext cx="2514600" cy="204844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9C880C6A-1939-4499-BA0F-F864A738FFC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05200" y="1818708"/>
            <a:ext cx="2514600" cy="204844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8">
            <a:extLst>
              <a:ext uri="{FF2B5EF4-FFF2-40B4-BE49-F238E27FC236}">
                <a16:creationId xmlns:a16="http://schemas.microsoft.com/office/drawing/2014/main" id="{02C3329F-B277-423F-B4F8-D512FE274E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2200" y="4019550"/>
            <a:ext cx="2514600" cy="204844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0B7CA8DB-88C5-42BA-9F62-3AD9E8831EA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39200" y="1818708"/>
            <a:ext cx="2514600" cy="204844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269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2DE91FB-FC19-4FA4-8529-A4AA3E00400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63833" y="1818709"/>
            <a:ext cx="2013062" cy="2013062"/>
          </a:xfrm>
          <a:custGeom>
            <a:avLst/>
            <a:gdLst>
              <a:gd name="connsiteX0" fmla="*/ 1006531 w 2013062"/>
              <a:gd name="connsiteY0" fmla="*/ 0 h 2013062"/>
              <a:gd name="connsiteX1" fmla="*/ 2013062 w 2013062"/>
              <a:gd name="connsiteY1" fmla="*/ 1006531 h 2013062"/>
              <a:gd name="connsiteX2" fmla="*/ 1006531 w 2013062"/>
              <a:gd name="connsiteY2" fmla="*/ 2013062 h 2013062"/>
              <a:gd name="connsiteX3" fmla="*/ 0 w 2013062"/>
              <a:gd name="connsiteY3" fmla="*/ 1006531 h 2013062"/>
              <a:gd name="connsiteX4" fmla="*/ 1006531 w 2013062"/>
              <a:gd name="connsiteY4" fmla="*/ 0 h 20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3062" h="2013062">
                <a:moveTo>
                  <a:pt x="1006531" y="0"/>
                </a:moveTo>
                <a:cubicBezTo>
                  <a:pt x="1562423" y="0"/>
                  <a:pt x="2013062" y="450639"/>
                  <a:pt x="2013062" y="1006531"/>
                </a:cubicBezTo>
                <a:cubicBezTo>
                  <a:pt x="2013062" y="1562423"/>
                  <a:pt x="1562423" y="2013062"/>
                  <a:pt x="1006531" y="2013062"/>
                </a:cubicBezTo>
                <a:cubicBezTo>
                  <a:pt x="450639" y="2013062"/>
                  <a:pt x="0" y="1562423"/>
                  <a:pt x="0" y="1006531"/>
                </a:cubicBezTo>
                <a:cubicBezTo>
                  <a:pt x="0" y="450639"/>
                  <a:pt x="450639" y="0"/>
                  <a:pt x="1006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BF4E598-BF7D-4730-9AC6-8DFE0B8C9C9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089468" y="1818709"/>
            <a:ext cx="2013062" cy="2013062"/>
          </a:xfrm>
          <a:custGeom>
            <a:avLst/>
            <a:gdLst>
              <a:gd name="connsiteX0" fmla="*/ 1006531 w 2013062"/>
              <a:gd name="connsiteY0" fmla="*/ 0 h 2013062"/>
              <a:gd name="connsiteX1" fmla="*/ 2013062 w 2013062"/>
              <a:gd name="connsiteY1" fmla="*/ 1006531 h 2013062"/>
              <a:gd name="connsiteX2" fmla="*/ 1006531 w 2013062"/>
              <a:gd name="connsiteY2" fmla="*/ 2013062 h 2013062"/>
              <a:gd name="connsiteX3" fmla="*/ 0 w 2013062"/>
              <a:gd name="connsiteY3" fmla="*/ 1006531 h 2013062"/>
              <a:gd name="connsiteX4" fmla="*/ 1006531 w 2013062"/>
              <a:gd name="connsiteY4" fmla="*/ 0 h 20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3062" h="2013062">
                <a:moveTo>
                  <a:pt x="1006531" y="0"/>
                </a:moveTo>
                <a:cubicBezTo>
                  <a:pt x="1562423" y="0"/>
                  <a:pt x="2013062" y="450639"/>
                  <a:pt x="2013062" y="1006531"/>
                </a:cubicBezTo>
                <a:cubicBezTo>
                  <a:pt x="2013062" y="1562423"/>
                  <a:pt x="1562423" y="2013062"/>
                  <a:pt x="1006531" y="2013062"/>
                </a:cubicBezTo>
                <a:cubicBezTo>
                  <a:pt x="450639" y="2013062"/>
                  <a:pt x="0" y="1562423"/>
                  <a:pt x="0" y="1006531"/>
                </a:cubicBezTo>
                <a:cubicBezTo>
                  <a:pt x="0" y="450639"/>
                  <a:pt x="450639" y="0"/>
                  <a:pt x="1006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604DF1A-C48E-4603-8CD6-FBF05F305CF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15103" y="1818709"/>
            <a:ext cx="2013062" cy="2013062"/>
          </a:xfrm>
          <a:custGeom>
            <a:avLst/>
            <a:gdLst>
              <a:gd name="connsiteX0" fmla="*/ 1006531 w 2013062"/>
              <a:gd name="connsiteY0" fmla="*/ 0 h 2013062"/>
              <a:gd name="connsiteX1" fmla="*/ 2013062 w 2013062"/>
              <a:gd name="connsiteY1" fmla="*/ 1006531 h 2013062"/>
              <a:gd name="connsiteX2" fmla="*/ 1006531 w 2013062"/>
              <a:gd name="connsiteY2" fmla="*/ 2013062 h 2013062"/>
              <a:gd name="connsiteX3" fmla="*/ 0 w 2013062"/>
              <a:gd name="connsiteY3" fmla="*/ 1006531 h 2013062"/>
              <a:gd name="connsiteX4" fmla="*/ 1006531 w 2013062"/>
              <a:gd name="connsiteY4" fmla="*/ 0 h 20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3062" h="2013062">
                <a:moveTo>
                  <a:pt x="1006531" y="0"/>
                </a:moveTo>
                <a:cubicBezTo>
                  <a:pt x="1562423" y="0"/>
                  <a:pt x="2013062" y="450639"/>
                  <a:pt x="2013062" y="1006531"/>
                </a:cubicBezTo>
                <a:cubicBezTo>
                  <a:pt x="2013062" y="1562423"/>
                  <a:pt x="1562423" y="2013062"/>
                  <a:pt x="1006531" y="2013062"/>
                </a:cubicBezTo>
                <a:cubicBezTo>
                  <a:pt x="450639" y="2013062"/>
                  <a:pt x="0" y="1562423"/>
                  <a:pt x="0" y="1006531"/>
                </a:cubicBezTo>
                <a:cubicBezTo>
                  <a:pt x="0" y="450639"/>
                  <a:pt x="450639" y="0"/>
                  <a:pt x="1006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353447-19E2-4C32-98BF-2269975A51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340738" y="1818709"/>
            <a:ext cx="2013062" cy="2013062"/>
          </a:xfrm>
          <a:custGeom>
            <a:avLst/>
            <a:gdLst>
              <a:gd name="connsiteX0" fmla="*/ 1006531 w 2013062"/>
              <a:gd name="connsiteY0" fmla="*/ 0 h 2013062"/>
              <a:gd name="connsiteX1" fmla="*/ 2013062 w 2013062"/>
              <a:gd name="connsiteY1" fmla="*/ 1006531 h 2013062"/>
              <a:gd name="connsiteX2" fmla="*/ 1006531 w 2013062"/>
              <a:gd name="connsiteY2" fmla="*/ 2013062 h 2013062"/>
              <a:gd name="connsiteX3" fmla="*/ 0 w 2013062"/>
              <a:gd name="connsiteY3" fmla="*/ 1006531 h 2013062"/>
              <a:gd name="connsiteX4" fmla="*/ 1006531 w 2013062"/>
              <a:gd name="connsiteY4" fmla="*/ 0 h 20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3062" h="2013062">
                <a:moveTo>
                  <a:pt x="1006531" y="0"/>
                </a:moveTo>
                <a:cubicBezTo>
                  <a:pt x="1562423" y="0"/>
                  <a:pt x="2013062" y="450639"/>
                  <a:pt x="2013062" y="1006531"/>
                </a:cubicBezTo>
                <a:cubicBezTo>
                  <a:pt x="2013062" y="1562423"/>
                  <a:pt x="1562423" y="2013062"/>
                  <a:pt x="1006531" y="2013062"/>
                </a:cubicBezTo>
                <a:cubicBezTo>
                  <a:pt x="450639" y="2013062"/>
                  <a:pt x="0" y="1562423"/>
                  <a:pt x="0" y="1006531"/>
                </a:cubicBezTo>
                <a:cubicBezTo>
                  <a:pt x="0" y="450639"/>
                  <a:pt x="450639" y="0"/>
                  <a:pt x="1006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E95336-F8B0-4317-AC53-3C9017C9AB0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198" y="1818709"/>
            <a:ext cx="2013062" cy="2013062"/>
          </a:xfrm>
          <a:custGeom>
            <a:avLst/>
            <a:gdLst>
              <a:gd name="connsiteX0" fmla="*/ 1006531 w 2013062"/>
              <a:gd name="connsiteY0" fmla="*/ 0 h 2013062"/>
              <a:gd name="connsiteX1" fmla="*/ 2013062 w 2013062"/>
              <a:gd name="connsiteY1" fmla="*/ 1006531 h 2013062"/>
              <a:gd name="connsiteX2" fmla="*/ 1006531 w 2013062"/>
              <a:gd name="connsiteY2" fmla="*/ 2013062 h 2013062"/>
              <a:gd name="connsiteX3" fmla="*/ 0 w 2013062"/>
              <a:gd name="connsiteY3" fmla="*/ 1006531 h 2013062"/>
              <a:gd name="connsiteX4" fmla="*/ 1006531 w 2013062"/>
              <a:gd name="connsiteY4" fmla="*/ 0 h 201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3062" h="2013062">
                <a:moveTo>
                  <a:pt x="1006531" y="0"/>
                </a:moveTo>
                <a:cubicBezTo>
                  <a:pt x="1562423" y="0"/>
                  <a:pt x="2013062" y="450639"/>
                  <a:pt x="2013062" y="1006531"/>
                </a:cubicBezTo>
                <a:cubicBezTo>
                  <a:pt x="2013062" y="1562423"/>
                  <a:pt x="1562423" y="2013062"/>
                  <a:pt x="1006531" y="2013062"/>
                </a:cubicBezTo>
                <a:cubicBezTo>
                  <a:pt x="450639" y="2013062"/>
                  <a:pt x="0" y="1562423"/>
                  <a:pt x="0" y="1006531"/>
                </a:cubicBezTo>
                <a:cubicBezTo>
                  <a:pt x="0" y="450639"/>
                  <a:pt x="450639" y="0"/>
                  <a:pt x="1006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51822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18BF88E-E9B4-47B1-B86C-D0B63A6A77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36721" y="1818708"/>
            <a:ext cx="2420033" cy="2807242"/>
          </a:xfrm>
          <a:custGeom>
            <a:avLst/>
            <a:gdLst>
              <a:gd name="connsiteX0" fmla="*/ 1210016 w 2420033"/>
              <a:gd name="connsiteY0" fmla="*/ 0 h 2807242"/>
              <a:gd name="connsiteX1" fmla="*/ 2420033 w 2420033"/>
              <a:gd name="connsiteY1" fmla="*/ 605009 h 2807242"/>
              <a:gd name="connsiteX2" fmla="*/ 2420033 w 2420033"/>
              <a:gd name="connsiteY2" fmla="*/ 2202233 h 2807242"/>
              <a:gd name="connsiteX3" fmla="*/ 1210016 w 2420033"/>
              <a:gd name="connsiteY3" fmla="*/ 2807242 h 2807242"/>
              <a:gd name="connsiteX4" fmla="*/ 0 w 2420033"/>
              <a:gd name="connsiteY4" fmla="*/ 2202233 h 2807242"/>
              <a:gd name="connsiteX5" fmla="*/ 0 w 2420033"/>
              <a:gd name="connsiteY5" fmla="*/ 605009 h 280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0033" h="2807242">
                <a:moveTo>
                  <a:pt x="1210016" y="0"/>
                </a:moveTo>
                <a:lnTo>
                  <a:pt x="2420033" y="605009"/>
                </a:lnTo>
                <a:lnTo>
                  <a:pt x="2420033" y="2202233"/>
                </a:lnTo>
                <a:lnTo>
                  <a:pt x="1210016" y="2807242"/>
                </a:lnTo>
                <a:lnTo>
                  <a:pt x="0" y="2202233"/>
                </a:lnTo>
                <a:lnTo>
                  <a:pt x="0" y="6050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D4BC1A7C-4F4E-48AD-906C-7D909155547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35243" y="1818708"/>
            <a:ext cx="2420033" cy="2807242"/>
          </a:xfrm>
          <a:custGeom>
            <a:avLst/>
            <a:gdLst>
              <a:gd name="connsiteX0" fmla="*/ 1210016 w 2420033"/>
              <a:gd name="connsiteY0" fmla="*/ 0 h 2807242"/>
              <a:gd name="connsiteX1" fmla="*/ 2420033 w 2420033"/>
              <a:gd name="connsiteY1" fmla="*/ 605009 h 2807242"/>
              <a:gd name="connsiteX2" fmla="*/ 2420033 w 2420033"/>
              <a:gd name="connsiteY2" fmla="*/ 2202233 h 2807242"/>
              <a:gd name="connsiteX3" fmla="*/ 1210016 w 2420033"/>
              <a:gd name="connsiteY3" fmla="*/ 2807242 h 2807242"/>
              <a:gd name="connsiteX4" fmla="*/ 0 w 2420033"/>
              <a:gd name="connsiteY4" fmla="*/ 2202233 h 2807242"/>
              <a:gd name="connsiteX5" fmla="*/ 0 w 2420033"/>
              <a:gd name="connsiteY5" fmla="*/ 605009 h 280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0033" h="2807242">
                <a:moveTo>
                  <a:pt x="1210016" y="0"/>
                </a:moveTo>
                <a:lnTo>
                  <a:pt x="2420033" y="605009"/>
                </a:lnTo>
                <a:lnTo>
                  <a:pt x="2420033" y="2202233"/>
                </a:lnTo>
                <a:lnTo>
                  <a:pt x="1210016" y="2807242"/>
                </a:lnTo>
                <a:lnTo>
                  <a:pt x="0" y="2202233"/>
                </a:lnTo>
                <a:lnTo>
                  <a:pt x="0" y="6050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CB4D6F9-A050-4EF3-BA96-EF8A0E481A3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933764" y="1818708"/>
            <a:ext cx="2420033" cy="2807242"/>
          </a:xfrm>
          <a:custGeom>
            <a:avLst/>
            <a:gdLst>
              <a:gd name="connsiteX0" fmla="*/ 1210016 w 2420033"/>
              <a:gd name="connsiteY0" fmla="*/ 0 h 2807242"/>
              <a:gd name="connsiteX1" fmla="*/ 2420033 w 2420033"/>
              <a:gd name="connsiteY1" fmla="*/ 605009 h 2807242"/>
              <a:gd name="connsiteX2" fmla="*/ 2420033 w 2420033"/>
              <a:gd name="connsiteY2" fmla="*/ 2202233 h 2807242"/>
              <a:gd name="connsiteX3" fmla="*/ 1210016 w 2420033"/>
              <a:gd name="connsiteY3" fmla="*/ 2807242 h 2807242"/>
              <a:gd name="connsiteX4" fmla="*/ 0 w 2420033"/>
              <a:gd name="connsiteY4" fmla="*/ 2202233 h 2807242"/>
              <a:gd name="connsiteX5" fmla="*/ 0 w 2420033"/>
              <a:gd name="connsiteY5" fmla="*/ 605009 h 280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0033" h="2807242">
                <a:moveTo>
                  <a:pt x="1210016" y="0"/>
                </a:moveTo>
                <a:lnTo>
                  <a:pt x="2420033" y="605009"/>
                </a:lnTo>
                <a:lnTo>
                  <a:pt x="2420033" y="2202233"/>
                </a:lnTo>
                <a:lnTo>
                  <a:pt x="1210016" y="2807242"/>
                </a:lnTo>
                <a:lnTo>
                  <a:pt x="0" y="2202233"/>
                </a:lnTo>
                <a:lnTo>
                  <a:pt x="0" y="6050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l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DDE1075-72C6-49E0-BC90-57EA153F69A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202" y="1818709"/>
            <a:ext cx="2420033" cy="2807242"/>
          </a:xfrm>
          <a:custGeom>
            <a:avLst/>
            <a:gdLst>
              <a:gd name="connsiteX0" fmla="*/ 1210016 w 2420033"/>
              <a:gd name="connsiteY0" fmla="*/ 0 h 2807242"/>
              <a:gd name="connsiteX1" fmla="*/ 2420033 w 2420033"/>
              <a:gd name="connsiteY1" fmla="*/ 605009 h 2807242"/>
              <a:gd name="connsiteX2" fmla="*/ 2420033 w 2420033"/>
              <a:gd name="connsiteY2" fmla="*/ 2202233 h 2807242"/>
              <a:gd name="connsiteX3" fmla="*/ 1210016 w 2420033"/>
              <a:gd name="connsiteY3" fmla="*/ 2807242 h 2807242"/>
              <a:gd name="connsiteX4" fmla="*/ 0 w 2420033"/>
              <a:gd name="connsiteY4" fmla="*/ 2202233 h 2807242"/>
              <a:gd name="connsiteX5" fmla="*/ 0 w 2420033"/>
              <a:gd name="connsiteY5" fmla="*/ 605009 h 280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0033" h="2807242">
                <a:moveTo>
                  <a:pt x="1210016" y="0"/>
                </a:moveTo>
                <a:lnTo>
                  <a:pt x="2420033" y="605009"/>
                </a:lnTo>
                <a:lnTo>
                  <a:pt x="2420033" y="2202233"/>
                </a:lnTo>
                <a:lnTo>
                  <a:pt x="1210016" y="2807242"/>
                </a:lnTo>
                <a:lnTo>
                  <a:pt x="0" y="2202233"/>
                </a:lnTo>
                <a:lnTo>
                  <a:pt x="0" y="6050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85140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5FF849-AD70-4FFB-B722-87B9A2304A17}"/>
              </a:ext>
            </a:extLst>
          </p:cNvPr>
          <p:cNvSpPr/>
          <p:nvPr userDrawn="1"/>
        </p:nvSpPr>
        <p:spPr>
          <a:xfrm>
            <a:off x="11070507" y="6317018"/>
            <a:ext cx="285137" cy="285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hevron 16">
            <a:extLst>
              <a:ext uri="{FF2B5EF4-FFF2-40B4-BE49-F238E27FC236}">
                <a16:creationId xmlns:a16="http://schemas.microsoft.com/office/drawing/2014/main" id="{54D81A09-25D7-49A0-BFF0-B0FAA8FC9B85}"/>
              </a:ext>
            </a:extLst>
          </p:cNvPr>
          <p:cNvSpPr/>
          <p:nvPr userDrawn="1"/>
        </p:nvSpPr>
        <p:spPr>
          <a:xfrm>
            <a:off x="11187560" y="6395193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164A0E9-5313-4004-96D2-E9320B6987A5}"/>
              </a:ext>
            </a:extLst>
          </p:cNvPr>
          <p:cNvSpPr/>
          <p:nvPr userDrawn="1"/>
        </p:nvSpPr>
        <p:spPr>
          <a:xfrm>
            <a:off x="10722246" y="6317018"/>
            <a:ext cx="285137" cy="2851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hevron 19">
            <a:extLst>
              <a:ext uri="{FF2B5EF4-FFF2-40B4-BE49-F238E27FC236}">
                <a16:creationId xmlns:a16="http://schemas.microsoft.com/office/drawing/2014/main" id="{087EA94F-9EE3-4BB4-A44F-9E30426305DC}"/>
              </a:ext>
            </a:extLst>
          </p:cNvPr>
          <p:cNvSpPr/>
          <p:nvPr userDrawn="1"/>
        </p:nvSpPr>
        <p:spPr>
          <a:xfrm rot="10800000">
            <a:off x="10820249" y="6395193"/>
            <a:ext cx="79863" cy="128786"/>
          </a:xfrm>
          <a:prstGeom prst="chevron">
            <a:avLst>
              <a:gd name="adj" fmla="val 765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AF94C3-1D8C-42D8-A345-1034DB5DE3FB}"/>
              </a:ext>
            </a:extLst>
          </p:cNvPr>
          <p:cNvSpPr/>
          <p:nvPr userDrawn="1"/>
        </p:nvSpPr>
        <p:spPr>
          <a:xfrm>
            <a:off x="10448015" y="0"/>
            <a:ext cx="905786" cy="326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2DF5369-DAAC-4977-A00C-27A3C3821667}"/>
              </a:ext>
            </a:extLst>
          </p:cNvPr>
          <p:cNvSpPr txBox="1">
            <a:spLocks/>
          </p:cNvSpPr>
          <p:nvPr userDrawn="1"/>
        </p:nvSpPr>
        <p:spPr>
          <a:xfrm>
            <a:off x="10450225" y="65957"/>
            <a:ext cx="540688" cy="1926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rgbClr val="000000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00" b="0" i="0" dirty="0">
                <a:solidFill>
                  <a:schemeClr val="bg1"/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PAGE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439DD-3853-4254-9CC6-141635332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25A1A-F191-4308-9847-26E21CFF8B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34215" y="6277024"/>
            <a:ext cx="17235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/>
                </a:solidFill>
                <a:latin typeface="Montserrat" panose="000005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www.infobusiness.com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71" r:id="rId3"/>
    <p:sldLayoutId id="2147483670" r:id="rId4"/>
    <p:sldLayoutId id="2147483668" r:id="rId5"/>
    <p:sldLayoutId id="2147483669" r:id="rId6"/>
    <p:sldLayoutId id="2147483672" r:id="rId7"/>
    <p:sldLayoutId id="2147483665" r:id="rId8"/>
    <p:sldLayoutId id="2147483666" r:id="rId9"/>
    <p:sldLayoutId id="2147483664" r:id="rId10"/>
    <p:sldLayoutId id="2147483667" r:id="rId11"/>
    <p:sldLayoutId id="2147483654" r:id="rId12"/>
    <p:sldLayoutId id="2147483651" r:id="rId13"/>
    <p:sldLayoutId id="2147483653" r:id="rId14"/>
    <p:sldLayoutId id="2147483655" r:id="rId1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2AD90FC-FC64-465A-A979-E1A680CA0BE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5687C00B-3148-4F4B-A416-00A3D4A0B7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7" t="19604" r="16212" b="19604"/>
          <a:stretch/>
        </p:blipFill>
        <p:spPr>
          <a:xfrm>
            <a:off x="0" y="0"/>
            <a:ext cx="12192000" cy="6858000"/>
          </a:xfr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7955868-BFE1-48CE-978D-CCC6E37057A1}"/>
              </a:ext>
            </a:extLst>
          </p:cNvPr>
          <p:cNvSpPr/>
          <p:nvPr/>
        </p:nvSpPr>
        <p:spPr>
          <a:xfrm>
            <a:off x="3222172" y="464457"/>
            <a:ext cx="6096000" cy="349794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DFD29CF-269E-407E-BC44-4C64D95BC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649" y="1035764"/>
            <a:ext cx="1787046" cy="235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9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630CFB91-7E77-4387-A882-E38E1751BB68}"/>
              </a:ext>
            </a:extLst>
          </p:cNvPr>
          <p:cNvSpPr/>
          <p:nvPr/>
        </p:nvSpPr>
        <p:spPr>
          <a:xfrm rot="5400000">
            <a:off x="1338355" y="2117971"/>
            <a:ext cx="2003548" cy="172719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74B0D93-6FAD-4AF2-BA34-494E75A1488B}"/>
              </a:ext>
            </a:extLst>
          </p:cNvPr>
          <p:cNvSpPr/>
          <p:nvPr/>
        </p:nvSpPr>
        <p:spPr>
          <a:xfrm>
            <a:off x="1918378" y="2473738"/>
            <a:ext cx="843501" cy="101566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28A899-66F1-46ED-918E-9B5B1E134BE7}"/>
              </a:ext>
            </a:extLst>
          </p:cNvPr>
          <p:cNvSpPr txBox="1"/>
          <p:nvPr/>
        </p:nvSpPr>
        <p:spPr>
          <a:xfrm>
            <a:off x="1287842" y="4189210"/>
            <a:ext cx="210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Montserrat" panose="00000500000000000000" pitchFamily="50" charset="0"/>
              </a:rPr>
              <a:t>Some Text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9F74775-5C40-4DE7-A18E-58C3C87451D4}"/>
              </a:ext>
            </a:extLst>
          </p:cNvPr>
          <p:cNvSpPr txBox="1"/>
          <p:nvPr/>
        </p:nvSpPr>
        <p:spPr>
          <a:xfrm>
            <a:off x="1144738" y="4558542"/>
            <a:ext cx="239077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to ever since the 1500s, when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specimen book.</a:t>
            </a:r>
          </a:p>
        </p:txBody>
      </p:sp>
      <p:sp>
        <p:nvSpPr>
          <p:cNvPr id="48" name="Hexagon 47">
            <a:extLst>
              <a:ext uri="{FF2B5EF4-FFF2-40B4-BE49-F238E27FC236}">
                <a16:creationId xmlns:a16="http://schemas.microsoft.com/office/drawing/2014/main" id="{4EE05174-AC20-460D-890C-0395A6C65078}"/>
              </a:ext>
            </a:extLst>
          </p:cNvPr>
          <p:cNvSpPr/>
          <p:nvPr/>
        </p:nvSpPr>
        <p:spPr>
          <a:xfrm rot="5400000">
            <a:off x="3842269" y="2117971"/>
            <a:ext cx="2003548" cy="172719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D417EB5-59B0-4775-8F36-8A98CE1B2B98}"/>
              </a:ext>
            </a:extLst>
          </p:cNvPr>
          <p:cNvSpPr txBox="1"/>
          <p:nvPr/>
        </p:nvSpPr>
        <p:spPr>
          <a:xfrm>
            <a:off x="4528830" y="2473737"/>
            <a:ext cx="630425" cy="1015663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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3FD46C8-5A1B-4A81-9214-7FD74EAC5CB9}"/>
              </a:ext>
            </a:extLst>
          </p:cNvPr>
          <p:cNvSpPr txBox="1"/>
          <p:nvPr/>
        </p:nvSpPr>
        <p:spPr>
          <a:xfrm>
            <a:off x="3791757" y="4189210"/>
            <a:ext cx="210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Montserrat" panose="00000500000000000000" pitchFamily="50" charset="0"/>
              </a:rPr>
              <a:t>Some Text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9C03F63-6600-4A75-B751-CBBE10092371}"/>
              </a:ext>
            </a:extLst>
          </p:cNvPr>
          <p:cNvSpPr txBox="1"/>
          <p:nvPr/>
        </p:nvSpPr>
        <p:spPr>
          <a:xfrm>
            <a:off x="3648653" y="4558542"/>
            <a:ext cx="239077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to ever since the 1500s, when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specimen book.</a:t>
            </a: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81850232-7841-4FB8-90C8-B7BC0D961EF7}"/>
              </a:ext>
            </a:extLst>
          </p:cNvPr>
          <p:cNvSpPr/>
          <p:nvPr/>
        </p:nvSpPr>
        <p:spPr>
          <a:xfrm rot="5400000">
            <a:off x="6346184" y="2117971"/>
            <a:ext cx="2003548" cy="172719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F6F9D15-991B-4957-9376-5CEC12EF22CF}"/>
              </a:ext>
            </a:extLst>
          </p:cNvPr>
          <p:cNvSpPr txBox="1"/>
          <p:nvPr/>
        </p:nvSpPr>
        <p:spPr>
          <a:xfrm>
            <a:off x="7032745" y="2473736"/>
            <a:ext cx="630425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rPr>
              <a:t>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FFF653C-B9EA-4914-84B9-624088F10C48}"/>
              </a:ext>
            </a:extLst>
          </p:cNvPr>
          <p:cNvSpPr txBox="1"/>
          <p:nvPr/>
        </p:nvSpPr>
        <p:spPr>
          <a:xfrm>
            <a:off x="6295672" y="4189210"/>
            <a:ext cx="210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Montserrat" panose="00000500000000000000" pitchFamily="50" charset="0"/>
              </a:rPr>
              <a:t>Some Text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0D0664E-8F38-4C1B-B277-6C9185240063}"/>
              </a:ext>
            </a:extLst>
          </p:cNvPr>
          <p:cNvSpPr txBox="1"/>
          <p:nvPr/>
        </p:nvSpPr>
        <p:spPr>
          <a:xfrm>
            <a:off x="6152568" y="4558542"/>
            <a:ext cx="239077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to ever since the 1500s, when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specimen book.</a:t>
            </a: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40A45276-350B-453D-900D-584284C3D975}"/>
              </a:ext>
            </a:extLst>
          </p:cNvPr>
          <p:cNvSpPr/>
          <p:nvPr/>
        </p:nvSpPr>
        <p:spPr>
          <a:xfrm rot="5400000">
            <a:off x="8850099" y="2117971"/>
            <a:ext cx="2003548" cy="172719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FA42C3E-4EA0-4408-979D-7BC77C79FE12}"/>
              </a:ext>
            </a:extLst>
          </p:cNvPr>
          <p:cNvSpPr/>
          <p:nvPr/>
        </p:nvSpPr>
        <p:spPr>
          <a:xfrm>
            <a:off x="9430122" y="2473735"/>
            <a:ext cx="843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FDBF472-D338-4784-99C0-E2CD8603F0BE}"/>
              </a:ext>
            </a:extLst>
          </p:cNvPr>
          <p:cNvSpPr txBox="1"/>
          <p:nvPr/>
        </p:nvSpPr>
        <p:spPr>
          <a:xfrm>
            <a:off x="8799587" y="4189210"/>
            <a:ext cx="2104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Montserrat" panose="00000500000000000000" pitchFamily="50" charset="0"/>
              </a:rPr>
              <a:t>Some Text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6C660A3-7BD0-4E32-8323-41E0C6E9A815}"/>
              </a:ext>
            </a:extLst>
          </p:cNvPr>
          <p:cNvSpPr txBox="1"/>
          <p:nvPr/>
        </p:nvSpPr>
        <p:spPr>
          <a:xfrm>
            <a:off x="8656483" y="4558542"/>
            <a:ext cx="239077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to ever since the 1500s, when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specimen book.</a:t>
            </a:r>
          </a:p>
        </p:txBody>
      </p:sp>
    </p:spTree>
    <p:extLst>
      <p:ext uri="{BB962C8B-B14F-4D97-AF65-F5344CB8AC3E}">
        <p14:creationId xmlns:p14="http://schemas.microsoft.com/office/powerpoint/2010/main" val="3425638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79DACC-07D2-434F-8DAD-3EAC7EA85A88}"/>
              </a:ext>
            </a:extLst>
          </p:cNvPr>
          <p:cNvSpPr/>
          <p:nvPr/>
        </p:nvSpPr>
        <p:spPr>
          <a:xfrm>
            <a:off x="838200" y="2074342"/>
            <a:ext cx="3086100" cy="33718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8FF29F6-8D54-4349-9875-466E2E37E544}"/>
              </a:ext>
            </a:extLst>
          </p:cNvPr>
          <p:cNvSpPr/>
          <p:nvPr/>
        </p:nvSpPr>
        <p:spPr>
          <a:xfrm>
            <a:off x="4552950" y="2074342"/>
            <a:ext cx="3086100" cy="33718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B1C02B-9E57-40F5-9AD0-EDAAAB607324}"/>
              </a:ext>
            </a:extLst>
          </p:cNvPr>
          <p:cNvSpPr/>
          <p:nvPr/>
        </p:nvSpPr>
        <p:spPr>
          <a:xfrm>
            <a:off x="8267700" y="2074342"/>
            <a:ext cx="3086100" cy="337185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7AAB71B-07ED-4632-A720-7ACC26C9548C}"/>
              </a:ext>
            </a:extLst>
          </p:cNvPr>
          <p:cNvSpPr/>
          <p:nvPr/>
        </p:nvSpPr>
        <p:spPr>
          <a:xfrm>
            <a:off x="1959500" y="2460160"/>
            <a:ext cx="843501" cy="101566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  <a:latin typeface="FontAwesome" pitchFamily="2" charset="0"/>
              </a:rPr>
              <a:t>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B671A3F-10A0-4392-9B98-EAA0916F25F4}"/>
              </a:ext>
            </a:extLst>
          </p:cNvPr>
          <p:cNvGrpSpPr/>
          <p:nvPr/>
        </p:nvGrpSpPr>
        <p:grpSpPr>
          <a:xfrm>
            <a:off x="1185861" y="3974805"/>
            <a:ext cx="2390778" cy="1038746"/>
            <a:chOff x="1144738" y="4189210"/>
            <a:chExt cx="2390778" cy="103874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6391306-3773-41A6-AB45-D8791173173D}"/>
                </a:ext>
              </a:extLst>
            </p:cNvPr>
            <p:cNvSpPr txBox="1"/>
            <p:nvPr/>
          </p:nvSpPr>
          <p:spPr>
            <a:xfrm>
              <a:off x="1287842" y="4189210"/>
              <a:ext cx="2104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5B049A0-BCEE-4553-8FC3-A3FA084FDD23}"/>
                </a:ext>
              </a:extLst>
            </p:cNvPr>
            <p:cNvSpPr txBox="1"/>
            <p:nvPr/>
          </p:nvSpPr>
          <p:spPr>
            <a:xfrm>
              <a:off x="1144738" y="4558542"/>
              <a:ext cx="239077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to ever since the 1500s, when</a:t>
              </a:r>
            </a:p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specimen book.</a:t>
              </a: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BB2718-6C94-44AE-90F5-A4B5462DF851}"/>
              </a:ext>
            </a:extLst>
          </p:cNvPr>
          <p:cNvCxnSpPr/>
          <p:nvPr/>
        </p:nvCxnSpPr>
        <p:spPr>
          <a:xfrm>
            <a:off x="1523244" y="3747995"/>
            <a:ext cx="1716013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AF8D0D-58E7-41FF-B4F8-649F85DD36EA}"/>
              </a:ext>
            </a:extLst>
          </p:cNvPr>
          <p:cNvGrpSpPr/>
          <p:nvPr/>
        </p:nvGrpSpPr>
        <p:grpSpPr>
          <a:xfrm>
            <a:off x="4900611" y="2460160"/>
            <a:ext cx="2390778" cy="2553391"/>
            <a:chOff x="4774368" y="2460160"/>
            <a:chExt cx="2390778" cy="255339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5D0D9F-AF87-4856-A779-B7A98432FE45}"/>
                </a:ext>
              </a:extLst>
            </p:cNvPr>
            <p:cNvSpPr txBox="1"/>
            <p:nvPr/>
          </p:nvSpPr>
          <p:spPr>
            <a:xfrm>
              <a:off x="5654545" y="2460160"/>
              <a:ext cx="630425" cy="1015663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3A694FE-9708-442E-8417-6D508353BE49}"/>
                </a:ext>
              </a:extLst>
            </p:cNvPr>
            <p:cNvGrpSpPr/>
            <p:nvPr/>
          </p:nvGrpSpPr>
          <p:grpSpPr>
            <a:xfrm>
              <a:off x="4774368" y="3974805"/>
              <a:ext cx="2390778" cy="1038746"/>
              <a:chOff x="4774368" y="4128811"/>
              <a:chExt cx="2390778" cy="1038746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C602305-1E2C-4281-B534-270E7ACAB170}"/>
                  </a:ext>
                </a:extLst>
              </p:cNvPr>
              <p:cNvSpPr txBox="1"/>
              <p:nvPr/>
            </p:nvSpPr>
            <p:spPr>
              <a:xfrm>
                <a:off x="4917472" y="4128811"/>
                <a:ext cx="21045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Montserrat" panose="00000500000000000000" pitchFamily="50" charset="0"/>
                  </a:rPr>
                  <a:t>Some Text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BF0D210-A6E2-446C-B136-635581C863BF}"/>
                  </a:ext>
                </a:extLst>
              </p:cNvPr>
              <p:cNvSpPr txBox="1"/>
              <p:nvPr/>
            </p:nvSpPr>
            <p:spPr>
              <a:xfrm>
                <a:off x="4774368" y="4498143"/>
                <a:ext cx="2390778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solidFill>
                      <a:schemeClr val="bg2"/>
                    </a:solidFill>
                    <a:latin typeface="Montserrat "/>
                  </a:rPr>
                  <a:t>industry's standard dummy text to ever since the 1500s, when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solidFill>
                      <a:schemeClr val="bg2"/>
                    </a:solidFill>
                    <a:latin typeface="Montserrat "/>
                  </a:rPr>
                  <a:t>specimen book.</a:t>
                </a:r>
              </a:p>
            </p:txBody>
          </p: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B106DF6-3B82-433F-81B2-6ED1179EAC68}"/>
                </a:ext>
              </a:extLst>
            </p:cNvPr>
            <p:cNvCxnSpPr/>
            <p:nvPr/>
          </p:nvCxnSpPr>
          <p:spPr>
            <a:xfrm>
              <a:off x="5111751" y="3747995"/>
              <a:ext cx="1716013" cy="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9EEABD-C29D-4993-9EC3-C427AA4F4197}"/>
              </a:ext>
            </a:extLst>
          </p:cNvPr>
          <p:cNvGrpSpPr/>
          <p:nvPr/>
        </p:nvGrpSpPr>
        <p:grpSpPr>
          <a:xfrm>
            <a:off x="8615361" y="2460160"/>
            <a:ext cx="2390778" cy="2553391"/>
            <a:chOff x="8985369" y="2460160"/>
            <a:chExt cx="2390778" cy="255339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8B5267-F769-4F67-A227-1B318A6BE8B6}"/>
                </a:ext>
              </a:extLst>
            </p:cNvPr>
            <p:cNvSpPr txBox="1"/>
            <p:nvPr/>
          </p:nvSpPr>
          <p:spPr>
            <a:xfrm>
              <a:off x="9865546" y="2460160"/>
              <a:ext cx="630425" cy="101566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9BFDC57-DED1-42B6-9611-1A2468E5E08F}"/>
                </a:ext>
              </a:extLst>
            </p:cNvPr>
            <p:cNvGrpSpPr/>
            <p:nvPr/>
          </p:nvGrpSpPr>
          <p:grpSpPr>
            <a:xfrm>
              <a:off x="8985369" y="3974805"/>
              <a:ext cx="2390778" cy="1038746"/>
              <a:chOff x="8985369" y="4128811"/>
              <a:chExt cx="2390778" cy="1038746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993FD93E-FD4C-4DC0-B048-F401737B2DCF}"/>
                  </a:ext>
                </a:extLst>
              </p:cNvPr>
              <p:cNvSpPr txBox="1"/>
              <p:nvPr/>
            </p:nvSpPr>
            <p:spPr>
              <a:xfrm>
                <a:off x="9128473" y="4128811"/>
                <a:ext cx="21045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Montserrat" panose="00000500000000000000" pitchFamily="50" charset="0"/>
                  </a:rPr>
                  <a:t>Some Text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BA0FA43-39E0-4084-B7D7-0533A0FE1A8F}"/>
                  </a:ext>
                </a:extLst>
              </p:cNvPr>
              <p:cNvSpPr txBox="1"/>
              <p:nvPr/>
            </p:nvSpPr>
            <p:spPr>
              <a:xfrm>
                <a:off x="8985369" y="4498143"/>
                <a:ext cx="2390778" cy="669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solidFill>
                      <a:schemeClr val="bg2"/>
                    </a:solidFill>
                    <a:latin typeface="Montserrat "/>
                  </a:rPr>
                  <a:t>industry's standard dummy text to ever since the 1500s, when</a:t>
                </a:r>
              </a:p>
              <a:p>
                <a:pPr algn="ctr">
                  <a:lnSpc>
                    <a:spcPts val="1500"/>
                  </a:lnSpc>
                </a:pPr>
                <a:r>
                  <a:rPr lang="en-US" sz="1000" dirty="0">
                    <a:solidFill>
                      <a:schemeClr val="bg2"/>
                    </a:solidFill>
                    <a:latin typeface="Montserrat "/>
                  </a:rPr>
                  <a:t>specimen book.</a:t>
                </a:r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7837351-9CF5-43A8-BB68-5977760AE082}"/>
                </a:ext>
              </a:extLst>
            </p:cNvPr>
            <p:cNvCxnSpPr/>
            <p:nvPr/>
          </p:nvCxnSpPr>
          <p:spPr>
            <a:xfrm>
              <a:off x="9322752" y="3747995"/>
              <a:ext cx="1716013" cy="0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6864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E0C36B7-A4D6-4B37-8133-1A6225D46458}"/>
              </a:ext>
            </a:extLst>
          </p:cNvPr>
          <p:cNvSpPr/>
          <p:nvPr/>
        </p:nvSpPr>
        <p:spPr>
          <a:xfrm>
            <a:off x="838200" y="2228850"/>
            <a:ext cx="3276600" cy="32766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6C0010-BFD5-47DD-991F-B30CDE067E47}"/>
              </a:ext>
            </a:extLst>
          </p:cNvPr>
          <p:cNvSpPr/>
          <p:nvPr/>
        </p:nvSpPr>
        <p:spPr>
          <a:xfrm>
            <a:off x="4470797" y="2228850"/>
            <a:ext cx="3276600" cy="32766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3850523-BDA1-465F-96BA-9C7F1BB07292}"/>
              </a:ext>
            </a:extLst>
          </p:cNvPr>
          <p:cNvSpPr/>
          <p:nvPr/>
        </p:nvSpPr>
        <p:spPr>
          <a:xfrm>
            <a:off x="8103393" y="2228850"/>
            <a:ext cx="3276600" cy="32766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0287C46-6DB3-43C1-82B7-33FA83E28C64}"/>
              </a:ext>
            </a:extLst>
          </p:cNvPr>
          <p:cNvGrpSpPr/>
          <p:nvPr/>
        </p:nvGrpSpPr>
        <p:grpSpPr>
          <a:xfrm>
            <a:off x="1281111" y="2813891"/>
            <a:ext cx="2390778" cy="2106518"/>
            <a:chOff x="1144738" y="3121438"/>
            <a:chExt cx="2390778" cy="210651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57E2FFE-5186-4DF4-A798-E3B0C1789910}"/>
                </a:ext>
              </a:extLst>
            </p:cNvPr>
            <p:cNvSpPr/>
            <p:nvPr/>
          </p:nvSpPr>
          <p:spPr>
            <a:xfrm>
              <a:off x="1918378" y="3121438"/>
              <a:ext cx="843501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1"/>
                  </a:solidFill>
                  <a:latin typeface="FontAwesome" pitchFamily="2" charset="0"/>
                </a:rPr>
                <a:t>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2CEB28-688E-40B2-90A4-09CE7A934AF5}"/>
                </a:ext>
              </a:extLst>
            </p:cNvPr>
            <p:cNvSpPr txBox="1"/>
            <p:nvPr/>
          </p:nvSpPr>
          <p:spPr>
            <a:xfrm>
              <a:off x="1287842" y="4189210"/>
              <a:ext cx="2104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E05B4B-D6D1-4298-8067-FA344D8FFD92}"/>
                </a:ext>
              </a:extLst>
            </p:cNvPr>
            <p:cNvSpPr txBox="1"/>
            <p:nvPr/>
          </p:nvSpPr>
          <p:spPr>
            <a:xfrm>
              <a:off x="1144738" y="4558542"/>
              <a:ext cx="239077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to ever since the 1500s, when</a:t>
              </a:r>
            </a:p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specimen book.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4A05F69-A631-4D07-955E-1B3AA272CC98}"/>
              </a:ext>
            </a:extLst>
          </p:cNvPr>
          <p:cNvGrpSpPr/>
          <p:nvPr/>
        </p:nvGrpSpPr>
        <p:grpSpPr>
          <a:xfrm>
            <a:off x="4913708" y="2813891"/>
            <a:ext cx="2390778" cy="2106519"/>
            <a:chOff x="3648653" y="3121437"/>
            <a:chExt cx="2390778" cy="210651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4D6C60B-2B19-4E04-B3DB-C8C8FFC2D121}"/>
                </a:ext>
              </a:extLst>
            </p:cNvPr>
            <p:cNvSpPr txBox="1"/>
            <p:nvPr/>
          </p:nvSpPr>
          <p:spPr>
            <a:xfrm>
              <a:off x="4528830" y="3121437"/>
              <a:ext cx="630425" cy="1015663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52DDD71-F585-49A6-913C-79E8A831DD8F}"/>
                </a:ext>
              </a:extLst>
            </p:cNvPr>
            <p:cNvSpPr txBox="1"/>
            <p:nvPr/>
          </p:nvSpPr>
          <p:spPr>
            <a:xfrm>
              <a:off x="3791757" y="4189210"/>
              <a:ext cx="2104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33BFF3C-E3DE-4CCD-98BF-EC589711D833}"/>
                </a:ext>
              </a:extLst>
            </p:cNvPr>
            <p:cNvSpPr txBox="1"/>
            <p:nvPr/>
          </p:nvSpPr>
          <p:spPr>
            <a:xfrm>
              <a:off x="3648653" y="4558542"/>
              <a:ext cx="239077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to ever since the 1500s, when</a:t>
              </a:r>
            </a:p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specimen book.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BC3EE35-551B-40FD-848D-92DB518A26CF}"/>
              </a:ext>
            </a:extLst>
          </p:cNvPr>
          <p:cNvGrpSpPr/>
          <p:nvPr/>
        </p:nvGrpSpPr>
        <p:grpSpPr>
          <a:xfrm>
            <a:off x="8546304" y="2813890"/>
            <a:ext cx="2390778" cy="2106520"/>
            <a:chOff x="6152568" y="3121436"/>
            <a:chExt cx="2390778" cy="21065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46CB45-89BC-4FE3-BAE0-B5E29177EA21}"/>
                </a:ext>
              </a:extLst>
            </p:cNvPr>
            <p:cNvSpPr txBox="1"/>
            <p:nvPr/>
          </p:nvSpPr>
          <p:spPr>
            <a:xfrm>
              <a:off x="7032745" y="3121436"/>
              <a:ext cx="630425" cy="1015663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accent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420A938-2EDA-4074-AE3A-D37D2AF31FD4}"/>
                </a:ext>
              </a:extLst>
            </p:cNvPr>
            <p:cNvSpPr txBox="1"/>
            <p:nvPr/>
          </p:nvSpPr>
          <p:spPr>
            <a:xfrm>
              <a:off x="6295672" y="4189210"/>
              <a:ext cx="21045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E5587CB-062F-404C-B0D2-6465E55F426A}"/>
                </a:ext>
              </a:extLst>
            </p:cNvPr>
            <p:cNvSpPr txBox="1"/>
            <p:nvPr/>
          </p:nvSpPr>
          <p:spPr>
            <a:xfrm>
              <a:off x="6152568" y="4558542"/>
              <a:ext cx="239077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to ever since the 1500s, when</a:t>
              </a:r>
            </a:p>
            <a:p>
              <a:pPr algn="ctr"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676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C92CB37D-8666-47E8-869B-EFBE0D569E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9" b="9759"/>
          <a:stretch>
            <a:fillRect/>
          </a:stretch>
        </p:blipFill>
        <p:spPr/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ED60A394-4873-44F7-9318-F138114DCAA6}"/>
              </a:ext>
            </a:extLst>
          </p:cNvPr>
          <p:cNvGrpSpPr/>
          <p:nvPr/>
        </p:nvGrpSpPr>
        <p:grpSpPr>
          <a:xfrm>
            <a:off x="2590800" y="1581920"/>
            <a:ext cx="7010400" cy="3694159"/>
            <a:chOff x="2590800" y="1257300"/>
            <a:chExt cx="7010400" cy="3694159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F2A7276A-C765-4F4D-BE62-03E0CE392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1802" y="1257300"/>
              <a:ext cx="1508396" cy="1988070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55D54C6-6509-481B-91E7-A174563CDF5A}"/>
                </a:ext>
              </a:extLst>
            </p:cNvPr>
            <p:cNvSpPr txBox="1"/>
            <p:nvPr/>
          </p:nvSpPr>
          <p:spPr>
            <a:xfrm>
              <a:off x="3771900" y="3612631"/>
              <a:ext cx="46482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chemeClr val="bg1"/>
                  </a:solidFill>
                  <a:latin typeface="Montserrat "/>
                </a:rPr>
                <a:t>Portfolio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1D157F6-D33D-4786-9209-09BF396DED8D}"/>
                </a:ext>
              </a:extLst>
            </p:cNvPr>
            <p:cNvSpPr txBox="1"/>
            <p:nvPr/>
          </p:nvSpPr>
          <p:spPr>
            <a:xfrm>
              <a:off x="2590800" y="4474405"/>
              <a:ext cx="70104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Montserrat 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has been the industry's standard dummy text ever since the 1500s, when an unknown printer took a galley of type and scrambled it to make a type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2266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3E22284-FDD9-4D83-8E3B-1D9B485EC34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0" r="12030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2FAC174-2036-414A-B3D1-559229A0BF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r="1193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4D31261-F23D-436B-A827-22D1212ECF8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7" r="7177"/>
          <a:stretch>
            <a:fillRect/>
          </a:stretch>
        </p:blipFill>
        <p:spPr/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F7F1638-1D9D-4A5B-8AC4-5D95613F6601}"/>
              </a:ext>
            </a:extLst>
          </p:cNvPr>
          <p:cNvSpPr txBox="1"/>
          <p:nvPr/>
        </p:nvSpPr>
        <p:spPr>
          <a:xfrm>
            <a:off x="2400300" y="5319335"/>
            <a:ext cx="7391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dirty="0">
                <a:solidFill>
                  <a:schemeClr val="bg2"/>
                </a:solidFill>
                <a:latin typeface="Montserrat "/>
              </a:rPr>
              <a:t>Lorem Ipsum </a:t>
            </a:r>
            <a:r>
              <a:rPr lang="en-US" sz="1000" dirty="0">
                <a:solidFill>
                  <a:schemeClr val="bg2"/>
                </a:solidFill>
                <a:latin typeface="Montserrat "/>
              </a:rPr>
              <a:t>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2981230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1081619-BA34-4579-B398-778C6461A2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24" t="29927" r="36624" b="29927"/>
          <a:stretch/>
        </p:blipFill>
        <p:spPr>
          <a:xfrm>
            <a:off x="4388757" y="1662318"/>
            <a:ext cx="3414486" cy="3414486"/>
          </a:xfrm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FBB5B42C-3ED0-4B6E-B960-945C5AF9931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2" t="11288" b="10414"/>
          <a:stretch/>
        </p:blipFill>
        <p:spPr>
          <a:xfrm>
            <a:off x="7939314" y="1662318"/>
            <a:ext cx="3414486" cy="3414486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55F1046-27A1-47E2-97C8-991A62B053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871" r="9269" b="16031"/>
          <a:stretch/>
        </p:blipFill>
        <p:spPr>
          <a:xfrm>
            <a:off x="838200" y="1662318"/>
            <a:ext cx="3414486" cy="3414486"/>
          </a:xfr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F7F1638-1D9D-4A5B-8AC4-5D95613F6601}"/>
              </a:ext>
            </a:extLst>
          </p:cNvPr>
          <p:cNvSpPr txBox="1"/>
          <p:nvPr/>
        </p:nvSpPr>
        <p:spPr>
          <a:xfrm>
            <a:off x="2400300" y="5495611"/>
            <a:ext cx="7391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dirty="0">
                <a:solidFill>
                  <a:schemeClr val="bg2"/>
                </a:solidFill>
                <a:latin typeface="Montserrat "/>
              </a:rPr>
              <a:t>Lorem Ipsum </a:t>
            </a:r>
            <a:r>
              <a:rPr lang="en-US" sz="1000" dirty="0">
                <a:solidFill>
                  <a:schemeClr val="bg2"/>
                </a:solidFill>
                <a:latin typeface="Montserrat "/>
              </a:rPr>
              <a:t>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2817061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DE8B140B-4D7A-4B8B-9401-7D68173CEF7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" r="3953"/>
          <a:stretch>
            <a:fillRect/>
          </a:stretch>
        </p:blipFill>
        <p:spPr/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87C7B910-0924-4BA8-A6E4-3DD4BB5AE5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4" r="15414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E7CA4289-5F8F-40DC-812A-960DC5DAF0D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0" r="9070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0CBBE9FD-7D66-402E-9D6D-7B71A895F7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t="21673" r="28715"/>
          <a:stretch/>
        </p:blipFill>
        <p:spPr>
          <a:xfrm>
            <a:off x="8839200" y="1818708"/>
            <a:ext cx="2514600" cy="2048442"/>
          </a:xfrm>
        </p:spPr>
      </p:pic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Portfolio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D690FF-EB78-42FF-9E4C-122F3C1DCA00}"/>
              </a:ext>
            </a:extLst>
          </p:cNvPr>
          <p:cNvSpPr/>
          <p:nvPr/>
        </p:nvSpPr>
        <p:spPr>
          <a:xfrm>
            <a:off x="838200" y="1818708"/>
            <a:ext cx="2514600" cy="204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16E804-78AD-40F7-BB99-B16501A63AF5}"/>
              </a:ext>
            </a:extLst>
          </p:cNvPr>
          <p:cNvSpPr/>
          <p:nvPr/>
        </p:nvSpPr>
        <p:spPr>
          <a:xfrm>
            <a:off x="6172200" y="1818708"/>
            <a:ext cx="2514600" cy="204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B60C809-72FC-4D4B-9871-3A4E82489532}"/>
              </a:ext>
            </a:extLst>
          </p:cNvPr>
          <p:cNvSpPr/>
          <p:nvPr/>
        </p:nvSpPr>
        <p:spPr>
          <a:xfrm>
            <a:off x="8839200" y="4019550"/>
            <a:ext cx="2514600" cy="204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E425ED-092D-47CA-9053-3BC77418A199}"/>
              </a:ext>
            </a:extLst>
          </p:cNvPr>
          <p:cNvSpPr/>
          <p:nvPr/>
        </p:nvSpPr>
        <p:spPr>
          <a:xfrm>
            <a:off x="3505200" y="4019550"/>
            <a:ext cx="2514600" cy="204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88F62F8-EDFE-4E2E-B049-2A3366FE8396}"/>
              </a:ext>
            </a:extLst>
          </p:cNvPr>
          <p:cNvGrpSpPr/>
          <p:nvPr/>
        </p:nvGrpSpPr>
        <p:grpSpPr>
          <a:xfrm>
            <a:off x="1124900" y="2311030"/>
            <a:ext cx="1941199" cy="1063798"/>
            <a:chOff x="1038221" y="2628732"/>
            <a:chExt cx="1941199" cy="1063798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6BF52B1-CB53-47C9-AE6B-E378EA5F72FF}"/>
                </a:ext>
              </a:extLst>
            </p:cNvPr>
            <p:cNvSpPr txBox="1"/>
            <p:nvPr/>
          </p:nvSpPr>
          <p:spPr>
            <a:xfrm>
              <a:off x="1038221" y="2628732"/>
              <a:ext cx="1479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13BF17B-A979-4F97-9C97-DAF6EB3530A6}"/>
                </a:ext>
              </a:extLst>
            </p:cNvPr>
            <p:cNvSpPr txBox="1"/>
            <p:nvPr/>
          </p:nvSpPr>
          <p:spPr>
            <a:xfrm>
              <a:off x="1038221" y="3023116"/>
              <a:ext cx="1941199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industry's standard dummy text to ever since the 1500s, specimen book.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EDCC010-4961-44D0-A3D6-A18D60675830}"/>
              </a:ext>
            </a:extLst>
          </p:cNvPr>
          <p:cNvGrpSpPr/>
          <p:nvPr/>
        </p:nvGrpSpPr>
        <p:grpSpPr>
          <a:xfrm>
            <a:off x="6458900" y="2311030"/>
            <a:ext cx="1941199" cy="1063798"/>
            <a:chOff x="1038221" y="2628732"/>
            <a:chExt cx="1941199" cy="1063798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1EADA40-3D8F-428D-8805-3577497F9469}"/>
                </a:ext>
              </a:extLst>
            </p:cNvPr>
            <p:cNvSpPr txBox="1"/>
            <p:nvPr/>
          </p:nvSpPr>
          <p:spPr>
            <a:xfrm>
              <a:off x="1038221" y="2628732"/>
              <a:ext cx="1479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57AB8C1-2629-48DF-B089-CAFF5826075E}"/>
                </a:ext>
              </a:extLst>
            </p:cNvPr>
            <p:cNvSpPr txBox="1"/>
            <p:nvPr/>
          </p:nvSpPr>
          <p:spPr>
            <a:xfrm>
              <a:off x="1038221" y="3023116"/>
              <a:ext cx="1941199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industry's standard dummy text to ever since the 1500s, specimen book.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BC008D7-131D-4C41-B88E-44E41F5139A5}"/>
              </a:ext>
            </a:extLst>
          </p:cNvPr>
          <p:cNvGrpSpPr/>
          <p:nvPr/>
        </p:nvGrpSpPr>
        <p:grpSpPr>
          <a:xfrm>
            <a:off x="9125900" y="4511872"/>
            <a:ext cx="1941199" cy="1063798"/>
            <a:chOff x="1038221" y="2628732"/>
            <a:chExt cx="1941199" cy="106379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741D423-B9B1-45EC-ACAF-41A7908FB27E}"/>
                </a:ext>
              </a:extLst>
            </p:cNvPr>
            <p:cNvSpPr txBox="1"/>
            <p:nvPr/>
          </p:nvSpPr>
          <p:spPr>
            <a:xfrm>
              <a:off x="1038221" y="2628732"/>
              <a:ext cx="1479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9774ACD-F820-45E9-9246-733DDB01ECFD}"/>
                </a:ext>
              </a:extLst>
            </p:cNvPr>
            <p:cNvSpPr txBox="1"/>
            <p:nvPr/>
          </p:nvSpPr>
          <p:spPr>
            <a:xfrm>
              <a:off x="1038221" y="3023116"/>
              <a:ext cx="1941199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industry's standard dummy text to ever since the 1500s, specimen book.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38D571E-C326-432C-BC32-5BBA3C2E5D98}"/>
              </a:ext>
            </a:extLst>
          </p:cNvPr>
          <p:cNvGrpSpPr/>
          <p:nvPr/>
        </p:nvGrpSpPr>
        <p:grpSpPr>
          <a:xfrm>
            <a:off x="3791900" y="4511872"/>
            <a:ext cx="1941199" cy="1063798"/>
            <a:chOff x="1038221" y="2628732"/>
            <a:chExt cx="1941199" cy="1063798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71E409B-B832-40B2-BCBC-183FD39E0857}"/>
                </a:ext>
              </a:extLst>
            </p:cNvPr>
            <p:cNvSpPr txBox="1"/>
            <p:nvPr/>
          </p:nvSpPr>
          <p:spPr>
            <a:xfrm>
              <a:off x="1038221" y="2628732"/>
              <a:ext cx="1479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Some Text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496B1CC-6E97-4E32-BF63-CB05A287EE1E}"/>
                </a:ext>
              </a:extLst>
            </p:cNvPr>
            <p:cNvSpPr txBox="1"/>
            <p:nvPr/>
          </p:nvSpPr>
          <p:spPr>
            <a:xfrm>
              <a:off x="1038221" y="3023116"/>
              <a:ext cx="1941199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industry's standard dummy text to ever since the 1500s,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3881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962D55B-BAA2-4AD7-991C-EDE7853E8D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9" r="16819"/>
          <a:stretch>
            <a:fillRect/>
          </a:stretch>
        </p:blipFill>
        <p:spPr/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6646D058-6013-4521-964D-BC594FD8B279}"/>
              </a:ext>
            </a:extLst>
          </p:cNvPr>
          <p:cNvGrpSpPr/>
          <p:nvPr/>
        </p:nvGrpSpPr>
        <p:grpSpPr>
          <a:xfrm>
            <a:off x="4832598" y="1818709"/>
            <a:ext cx="6495802" cy="2374554"/>
            <a:chOff x="4832598" y="2229218"/>
            <a:chExt cx="6495802" cy="2374554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5B4703F-08F3-4E03-B608-003055DB15EA}"/>
                </a:ext>
              </a:extLst>
            </p:cNvPr>
            <p:cNvSpPr/>
            <p:nvPr/>
          </p:nvSpPr>
          <p:spPr>
            <a:xfrm>
              <a:off x="6290310" y="2229218"/>
              <a:ext cx="447040" cy="44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FFEA7B4-990F-4810-8D57-A06C36EB8C16}"/>
                </a:ext>
              </a:extLst>
            </p:cNvPr>
            <p:cNvSpPr/>
            <p:nvPr/>
          </p:nvSpPr>
          <p:spPr>
            <a:xfrm>
              <a:off x="7630160" y="2229218"/>
              <a:ext cx="447040" cy="44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4D6756E-57CF-4BA0-896E-BDAC6A8CE231}"/>
                </a:ext>
              </a:extLst>
            </p:cNvPr>
            <p:cNvSpPr/>
            <p:nvPr/>
          </p:nvSpPr>
          <p:spPr>
            <a:xfrm>
              <a:off x="9052560" y="2229218"/>
              <a:ext cx="447040" cy="44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BAF6E53-BB42-47E6-8F65-2F16C9E86095}"/>
                </a:ext>
              </a:extLst>
            </p:cNvPr>
            <p:cNvSpPr/>
            <p:nvPr/>
          </p:nvSpPr>
          <p:spPr>
            <a:xfrm>
              <a:off x="10434320" y="2229218"/>
              <a:ext cx="447040" cy="44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CB3C017-01CA-4492-9C7D-8A321CFA5186}"/>
                </a:ext>
              </a:extLst>
            </p:cNvPr>
            <p:cNvCxnSpPr/>
            <p:nvPr/>
          </p:nvCxnSpPr>
          <p:spPr>
            <a:xfrm>
              <a:off x="5019040" y="3303299"/>
              <a:ext cx="5506720" cy="0"/>
            </a:xfrm>
            <a:prstGeom prst="line">
              <a:avLst/>
            </a:prstGeom>
            <a:ln w="254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84F17C4-4E35-4111-8698-53F756714C9A}"/>
                </a:ext>
              </a:extLst>
            </p:cNvPr>
            <p:cNvSpPr/>
            <p:nvPr/>
          </p:nvSpPr>
          <p:spPr>
            <a:xfrm>
              <a:off x="4937760" y="3220720"/>
              <a:ext cx="162560" cy="16256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1521697-5554-4C53-807C-8B43F1E23A59}"/>
                </a:ext>
              </a:extLst>
            </p:cNvPr>
            <p:cNvSpPr/>
            <p:nvPr/>
          </p:nvSpPr>
          <p:spPr>
            <a:xfrm>
              <a:off x="4927600" y="2229218"/>
              <a:ext cx="447040" cy="447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F379DE0-882C-4481-8C4A-FCEB8AB77F7F}"/>
                </a:ext>
              </a:extLst>
            </p:cNvPr>
            <p:cNvSpPr/>
            <p:nvPr/>
          </p:nvSpPr>
          <p:spPr>
            <a:xfrm>
              <a:off x="6316980" y="3220720"/>
              <a:ext cx="162560" cy="16256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A0343B2-4494-40B7-AA0F-57C3E5B7DC31}"/>
                </a:ext>
              </a:extLst>
            </p:cNvPr>
            <p:cNvSpPr/>
            <p:nvPr/>
          </p:nvSpPr>
          <p:spPr>
            <a:xfrm>
              <a:off x="7696200" y="3220720"/>
              <a:ext cx="162560" cy="16256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69960B1-AF09-4FEF-B1F8-9EE34301AF65}"/>
                </a:ext>
              </a:extLst>
            </p:cNvPr>
            <p:cNvSpPr/>
            <p:nvPr/>
          </p:nvSpPr>
          <p:spPr>
            <a:xfrm>
              <a:off x="9075420" y="3220720"/>
              <a:ext cx="162560" cy="16256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6458B68-6018-4762-B6E8-901BDB13315E}"/>
                </a:ext>
              </a:extLst>
            </p:cNvPr>
            <p:cNvSpPr/>
            <p:nvPr/>
          </p:nvSpPr>
          <p:spPr>
            <a:xfrm>
              <a:off x="10454640" y="3220720"/>
              <a:ext cx="162560" cy="16256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985E3E1-9A53-4FB4-A711-735E896A974F}"/>
                </a:ext>
              </a:extLst>
            </p:cNvPr>
            <p:cNvSpPr txBox="1"/>
            <p:nvPr/>
          </p:nvSpPr>
          <p:spPr>
            <a:xfrm>
              <a:off x="4832598" y="2769804"/>
              <a:ext cx="858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" panose="00000500000000000000" pitchFamily="50" charset="0"/>
                  <a:ea typeface="Bebas" charset="0"/>
                  <a:cs typeface="Bebas" charset="0"/>
                </a:rPr>
                <a:t>1995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4436BA9-9FC4-4899-A322-331AF635A523}"/>
                </a:ext>
              </a:extLst>
            </p:cNvPr>
            <p:cNvSpPr txBox="1"/>
            <p:nvPr/>
          </p:nvSpPr>
          <p:spPr>
            <a:xfrm>
              <a:off x="6183878" y="2769804"/>
              <a:ext cx="8859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" panose="00000500000000000000" pitchFamily="50" charset="0"/>
                  <a:ea typeface="Bebas" charset="0"/>
                  <a:cs typeface="Bebas" charset="0"/>
                </a:rPr>
                <a:t>1997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EFBD9BF-9D16-434B-BA61-75AFAA38C362}"/>
                </a:ext>
              </a:extLst>
            </p:cNvPr>
            <p:cNvSpPr txBox="1"/>
            <p:nvPr/>
          </p:nvSpPr>
          <p:spPr>
            <a:xfrm>
              <a:off x="7535158" y="2769804"/>
              <a:ext cx="9448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" panose="00000500000000000000" pitchFamily="50" charset="0"/>
                  <a:ea typeface="Bebas" charset="0"/>
                  <a:cs typeface="Bebas" charset="0"/>
                </a:rPr>
                <a:t>2001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E1ED732-0AAD-46E8-AD08-E73611AE6ACC}"/>
                </a:ext>
              </a:extLst>
            </p:cNvPr>
            <p:cNvSpPr txBox="1"/>
            <p:nvPr/>
          </p:nvSpPr>
          <p:spPr>
            <a:xfrm>
              <a:off x="8967718" y="2769804"/>
              <a:ext cx="9586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" panose="00000500000000000000" pitchFamily="50" charset="0"/>
                  <a:ea typeface="Bebas" charset="0"/>
                  <a:cs typeface="Bebas" charset="0"/>
                </a:rPr>
                <a:t>2004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0C52F21-53E0-4D11-AF96-43490D8FDFC7}"/>
                </a:ext>
              </a:extLst>
            </p:cNvPr>
            <p:cNvSpPr txBox="1"/>
            <p:nvPr/>
          </p:nvSpPr>
          <p:spPr>
            <a:xfrm>
              <a:off x="10349478" y="2769804"/>
              <a:ext cx="858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ontserrat" panose="00000500000000000000" pitchFamily="50" charset="0"/>
                  <a:ea typeface="Bebas" charset="0"/>
                  <a:cs typeface="Bebas" charset="0"/>
                </a:rPr>
                <a:t>2009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00EB5DA-3F02-41C7-A562-C3A4B17A7EE1}"/>
                </a:ext>
              </a:extLst>
            </p:cNvPr>
            <p:cNvSpPr txBox="1"/>
            <p:nvPr/>
          </p:nvSpPr>
          <p:spPr>
            <a:xfrm>
              <a:off x="4954518" y="2292284"/>
              <a:ext cx="37948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ontserrat" panose="00000500000000000000" pitchFamily="50" charset="0"/>
                  <a:ea typeface="Bebas" charset="0"/>
                  <a:cs typeface="Bebas" charset="0"/>
                </a:rPr>
                <a:t>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FCBAEF5-5127-4BAC-A8B5-8C06F450CAA1}"/>
                </a:ext>
              </a:extLst>
            </p:cNvPr>
            <p:cNvSpPr txBox="1"/>
            <p:nvPr/>
          </p:nvSpPr>
          <p:spPr>
            <a:xfrm>
              <a:off x="6295638" y="2292284"/>
              <a:ext cx="42012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>
                  <a:solidFill>
                    <a:schemeClr val="bg1"/>
                  </a:solidFill>
                  <a:latin typeface="Montserrat" panose="00000500000000000000" pitchFamily="50" charset="0"/>
                  <a:ea typeface="Bebas" charset="0"/>
                  <a:cs typeface="Bebas" charset="0"/>
                </a:rPr>
                <a:t>02</a:t>
              </a:r>
              <a:endParaRPr lang="en-US" sz="1500" dirty="0">
                <a:solidFill>
                  <a:schemeClr val="bg1"/>
                </a:solidFill>
                <a:latin typeface="Montserrat" panose="00000500000000000000" pitchFamily="50" charset="0"/>
                <a:ea typeface="Bebas" charset="0"/>
                <a:cs typeface="Bebas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3F5D490-2337-4CF0-916D-AF264FE66204}"/>
                </a:ext>
              </a:extLst>
            </p:cNvPr>
            <p:cNvSpPr txBox="1"/>
            <p:nvPr/>
          </p:nvSpPr>
          <p:spPr>
            <a:xfrm>
              <a:off x="7636758" y="2292284"/>
              <a:ext cx="42012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ontserrat" panose="00000500000000000000" pitchFamily="50" charset="0"/>
                  <a:ea typeface="Bebas" charset="0"/>
                  <a:cs typeface="Bebas" charset="0"/>
                </a:rPr>
                <a:t>03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0A6ECA6-8F89-469A-8B7D-5289B76741A0}"/>
                </a:ext>
              </a:extLst>
            </p:cNvPr>
            <p:cNvSpPr txBox="1"/>
            <p:nvPr/>
          </p:nvSpPr>
          <p:spPr>
            <a:xfrm>
              <a:off x="9052560" y="2292284"/>
              <a:ext cx="4470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ontserrat" panose="00000500000000000000" pitchFamily="50" charset="0"/>
                  <a:ea typeface="Bebas" charset="0"/>
                  <a:cs typeface="Bebas" charset="0"/>
                </a:rPr>
                <a:t>04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10A0FE8-56F1-413B-8BB7-A5A48D03A9FF}"/>
                </a:ext>
              </a:extLst>
            </p:cNvPr>
            <p:cNvSpPr txBox="1"/>
            <p:nvPr/>
          </p:nvSpPr>
          <p:spPr>
            <a:xfrm>
              <a:off x="10440918" y="2292284"/>
              <a:ext cx="42012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ontserrat" panose="00000500000000000000" pitchFamily="50" charset="0"/>
                  <a:ea typeface="Bebas" charset="0"/>
                  <a:cs typeface="Bebas" charset="0"/>
                </a:rPr>
                <a:t>05</a:t>
              </a:r>
            </a:p>
          </p:txBody>
        </p:sp>
        <p:sp>
          <p:nvSpPr>
            <p:cNvPr id="56" name="Subtitle 6">
              <a:extLst>
                <a:ext uri="{FF2B5EF4-FFF2-40B4-BE49-F238E27FC236}">
                  <a16:creationId xmlns:a16="http://schemas.microsoft.com/office/drawing/2014/main" id="{750ED1E8-1217-4019-BC47-0580B1C7785C}"/>
                </a:ext>
              </a:extLst>
            </p:cNvPr>
            <p:cNvSpPr txBox="1">
              <a:spLocks/>
            </p:cNvSpPr>
            <p:nvPr/>
          </p:nvSpPr>
          <p:spPr>
            <a:xfrm>
              <a:off x="4839367" y="3521391"/>
              <a:ext cx="1002633" cy="108238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panose="00000500000000000000" pitchFamily="50" charset="0"/>
                  <a:ea typeface="Montserrat" charset="0"/>
                  <a:cs typeface="Montserrat" charset="0"/>
                </a:rPr>
                <a:t>Majority suffered alteration in some form, by injected.</a:t>
              </a:r>
            </a:p>
          </p:txBody>
        </p:sp>
        <p:sp>
          <p:nvSpPr>
            <p:cNvPr id="57" name="Subtitle 6">
              <a:extLst>
                <a:ext uri="{FF2B5EF4-FFF2-40B4-BE49-F238E27FC236}">
                  <a16:creationId xmlns:a16="http://schemas.microsoft.com/office/drawing/2014/main" id="{EEDE22D0-11F3-4FFD-8016-2AD5DFD9EBA1}"/>
                </a:ext>
              </a:extLst>
            </p:cNvPr>
            <p:cNvSpPr txBox="1">
              <a:spLocks/>
            </p:cNvSpPr>
            <p:nvPr/>
          </p:nvSpPr>
          <p:spPr>
            <a:xfrm>
              <a:off x="6200807" y="3521391"/>
              <a:ext cx="1002633" cy="108238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panose="00000500000000000000" pitchFamily="50" charset="0"/>
                  <a:ea typeface="Montserrat" charset="0"/>
                  <a:cs typeface="Montserrat" charset="0"/>
                </a:rPr>
                <a:t>Majority suffered alteration in some form, by injected.</a:t>
              </a:r>
            </a:p>
          </p:txBody>
        </p:sp>
        <p:sp>
          <p:nvSpPr>
            <p:cNvPr id="58" name="Subtitle 6">
              <a:extLst>
                <a:ext uri="{FF2B5EF4-FFF2-40B4-BE49-F238E27FC236}">
                  <a16:creationId xmlns:a16="http://schemas.microsoft.com/office/drawing/2014/main" id="{B841EDE0-C533-495C-AD34-94629BB763B8}"/>
                </a:ext>
              </a:extLst>
            </p:cNvPr>
            <p:cNvSpPr txBox="1">
              <a:spLocks/>
            </p:cNvSpPr>
            <p:nvPr/>
          </p:nvSpPr>
          <p:spPr>
            <a:xfrm>
              <a:off x="7562247" y="3521391"/>
              <a:ext cx="1002633" cy="108238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panose="00000500000000000000" pitchFamily="50" charset="0"/>
                  <a:ea typeface="Montserrat" charset="0"/>
                  <a:cs typeface="Montserrat" charset="0"/>
                </a:rPr>
                <a:t>Majority suffered alteration in some form, by injected.</a:t>
              </a:r>
            </a:p>
          </p:txBody>
        </p:sp>
        <p:sp>
          <p:nvSpPr>
            <p:cNvPr id="59" name="Subtitle 6">
              <a:extLst>
                <a:ext uri="{FF2B5EF4-FFF2-40B4-BE49-F238E27FC236}">
                  <a16:creationId xmlns:a16="http://schemas.microsoft.com/office/drawing/2014/main" id="{CD6C7B65-15D6-4D65-B980-B7EA69239454}"/>
                </a:ext>
              </a:extLst>
            </p:cNvPr>
            <p:cNvSpPr txBox="1">
              <a:spLocks/>
            </p:cNvSpPr>
            <p:nvPr/>
          </p:nvSpPr>
          <p:spPr>
            <a:xfrm>
              <a:off x="8923687" y="3521391"/>
              <a:ext cx="1002633" cy="108238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panose="00000500000000000000" pitchFamily="50" charset="0"/>
                  <a:ea typeface="Montserrat" charset="0"/>
                  <a:cs typeface="Montserrat" charset="0"/>
                </a:rPr>
                <a:t>Majority suffered alteration in some form, by injected.</a:t>
              </a:r>
            </a:p>
          </p:txBody>
        </p:sp>
        <p:sp>
          <p:nvSpPr>
            <p:cNvPr id="60" name="Subtitle 6">
              <a:extLst>
                <a:ext uri="{FF2B5EF4-FFF2-40B4-BE49-F238E27FC236}">
                  <a16:creationId xmlns:a16="http://schemas.microsoft.com/office/drawing/2014/main" id="{81729576-D986-4CE1-BB4E-A11555ED6B8E}"/>
                </a:ext>
              </a:extLst>
            </p:cNvPr>
            <p:cNvSpPr txBox="1">
              <a:spLocks/>
            </p:cNvSpPr>
            <p:nvPr/>
          </p:nvSpPr>
          <p:spPr>
            <a:xfrm>
              <a:off x="10325767" y="3521391"/>
              <a:ext cx="1002633" cy="1082381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panose="00000500000000000000" pitchFamily="50" charset="0"/>
                  <a:ea typeface="Montserrat" charset="0"/>
                  <a:cs typeface="Montserrat" charset="0"/>
                </a:rPr>
                <a:t>Majority suffered alteration in some form, by injected.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CB28C343-1A83-47A9-9CF9-1DAC6851BF98}"/>
              </a:ext>
            </a:extLst>
          </p:cNvPr>
          <p:cNvSpPr/>
          <p:nvPr/>
        </p:nvSpPr>
        <p:spPr>
          <a:xfrm>
            <a:off x="4940796" y="4408684"/>
            <a:ext cx="6413004" cy="1219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DD8F715-35DA-43C4-B2A6-ABCFF78EF367}"/>
              </a:ext>
            </a:extLst>
          </p:cNvPr>
          <p:cNvSpPr txBox="1"/>
          <p:nvPr/>
        </p:nvSpPr>
        <p:spPr>
          <a:xfrm>
            <a:off x="5240903" y="4683947"/>
            <a:ext cx="581279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has been the industry's standard dummy text ever since the 1500s, when an unknown printer took a galley of type and scrambled it to make a type specimen book. It was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popularised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in the 1960s with the release of </a:t>
            </a:r>
            <a:r>
              <a:rPr lang="en-US" sz="1000" dirty="0" err="1">
                <a:solidFill>
                  <a:schemeClr val="bg1"/>
                </a:solidFill>
                <a:latin typeface="Montserrat" panose="00000500000000000000" pitchFamily="50" charset="0"/>
              </a:rPr>
              <a:t>Letraset</a:t>
            </a:r>
            <a:r>
              <a:rPr lang="en-US" sz="1000" dirty="0">
                <a:solidFill>
                  <a:schemeClr val="bg1"/>
                </a:solidFill>
                <a:latin typeface="Montserrat" panose="00000500000000000000" pitchFamily="50" charset="0"/>
              </a:rPr>
              <a:t> sheets containing</a:t>
            </a:r>
          </a:p>
        </p:txBody>
      </p:sp>
    </p:spTree>
    <p:extLst>
      <p:ext uri="{BB962C8B-B14F-4D97-AF65-F5344CB8AC3E}">
        <p14:creationId xmlns:p14="http://schemas.microsoft.com/office/powerpoint/2010/main" val="1338012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4A91D9-5B5D-4DC3-A206-8414C831A3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231762"/>
              </p:ext>
            </p:extLst>
          </p:nvPr>
        </p:nvGraphicFramePr>
        <p:xfrm>
          <a:off x="838199" y="1662318"/>
          <a:ext cx="10515601" cy="3676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" name="TextBox 62">
            <a:extLst>
              <a:ext uri="{FF2B5EF4-FFF2-40B4-BE49-F238E27FC236}">
                <a16:creationId xmlns:a16="http://schemas.microsoft.com/office/drawing/2014/main" id="{1A9EF5B5-9118-4AC1-BD2B-21DA71723A1B}"/>
              </a:ext>
            </a:extLst>
          </p:cNvPr>
          <p:cNvSpPr txBox="1"/>
          <p:nvPr/>
        </p:nvSpPr>
        <p:spPr>
          <a:xfrm>
            <a:off x="2400300" y="5495611"/>
            <a:ext cx="7391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dirty="0">
                <a:solidFill>
                  <a:schemeClr val="bg2"/>
                </a:solidFill>
                <a:latin typeface="Montserrat "/>
              </a:rPr>
              <a:t>Lorem Ipsum </a:t>
            </a:r>
            <a:r>
              <a:rPr lang="en-US" sz="1000" dirty="0">
                <a:solidFill>
                  <a:schemeClr val="bg2"/>
                </a:solidFill>
                <a:latin typeface="Montserrat "/>
              </a:rPr>
              <a:t>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890387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Infographic</a:t>
            </a: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9E4177B-4552-4824-BE04-52462969551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r="12676"/>
          <a:stretch>
            <a:fillRect/>
          </a:stretch>
        </p:blipFill>
        <p:spPr/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4A91D9-5B5D-4DC3-A206-8414C831A3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738081"/>
              </p:ext>
            </p:extLst>
          </p:nvPr>
        </p:nvGraphicFramePr>
        <p:xfrm>
          <a:off x="838199" y="1662318"/>
          <a:ext cx="5257801" cy="3676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3" name="TextBox 62">
            <a:extLst>
              <a:ext uri="{FF2B5EF4-FFF2-40B4-BE49-F238E27FC236}">
                <a16:creationId xmlns:a16="http://schemas.microsoft.com/office/drawing/2014/main" id="{1A9EF5B5-9118-4AC1-BD2B-21DA71723A1B}"/>
              </a:ext>
            </a:extLst>
          </p:cNvPr>
          <p:cNvSpPr txBox="1"/>
          <p:nvPr/>
        </p:nvSpPr>
        <p:spPr>
          <a:xfrm>
            <a:off x="838199" y="5495611"/>
            <a:ext cx="518160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Lorem Ipsum has been the industry's standard dummy text ever since the  an unknown printer took a galley of type and scrambled it to make a type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2947DE-B9D9-40A1-B479-12569CE62865}"/>
              </a:ext>
            </a:extLst>
          </p:cNvPr>
          <p:cNvGrpSpPr/>
          <p:nvPr/>
        </p:nvGrpSpPr>
        <p:grpSpPr>
          <a:xfrm>
            <a:off x="7608694" y="2545396"/>
            <a:ext cx="2664213" cy="2544187"/>
            <a:chOff x="1098241" y="2368173"/>
            <a:chExt cx="2664213" cy="254418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BE5E0E2-C4AE-49E2-8B87-0AABF8FA64CF}"/>
                </a:ext>
              </a:extLst>
            </p:cNvPr>
            <p:cNvSpPr/>
            <p:nvPr/>
          </p:nvSpPr>
          <p:spPr>
            <a:xfrm>
              <a:off x="1181303" y="2368173"/>
              <a:ext cx="1203764" cy="120376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itle 5">
              <a:extLst>
                <a:ext uri="{FF2B5EF4-FFF2-40B4-BE49-F238E27FC236}">
                  <a16:creationId xmlns:a16="http://schemas.microsoft.com/office/drawing/2014/main" id="{9A4D3047-6B94-4410-9ED2-011A6C4B9699}"/>
                </a:ext>
              </a:extLst>
            </p:cNvPr>
            <p:cNvSpPr txBox="1">
              <a:spLocks/>
            </p:cNvSpPr>
            <p:nvPr/>
          </p:nvSpPr>
          <p:spPr>
            <a:xfrm>
              <a:off x="1218949" y="2674325"/>
              <a:ext cx="1128472" cy="59083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tx1"/>
                  </a:solidFill>
                  <a:latin typeface="Bebas" charset="0"/>
                  <a:ea typeface="Bebas" charset="0"/>
                  <a:cs typeface="Bebas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3000" b="1" dirty="0">
                  <a:solidFill>
                    <a:schemeClr val="accent1"/>
                  </a:solidFill>
                  <a:latin typeface="Montserrat" panose="00000500000000000000" pitchFamily="50" charset="0"/>
                </a:rPr>
                <a:t>89%</a:t>
              </a:r>
            </a:p>
          </p:txBody>
        </p:sp>
        <p:sp>
          <p:nvSpPr>
            <p:cNvPr id="17" name="Subtitle 6">
              <a:extLst>
                <a:ext uri="{FF2B5EF4-FFF2-40B4-BE49-F238E27FC236}">
                  <a16:creationId xmlns:a16="http://schemas.microsoft.com/office/drawing/2014/main" id="{26154CC1-0D3E-495F-9EDC-7F10FCBF6056}"/>
                </a:ext>
              </a:extLst>
            </p:cNvPr>
            <p:cNvSpPr txBox="1">
              <a:spLocks/>
            </p:cNvSpPr>
            <p:nvPr/>
          </p:nvSpPr>
          <p:spPr>
            <a:xfrm>
              <a:off x="1098241" y="3771284"/>
              <a:ext cx="2664213" cy="114107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t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16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There are many variations of passages majority have suffered alteration in some form, by injected </a:t>
              </a:r>
              <a:r>
                <a:rPr lang="en-US" sz="1000" dirty="0" err="1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 words which don't look even slightly believable. If you are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FDE6D4A-C1AF-4D96-B144-CEBFD41DF5D8}"/>
                </a:ext>
              </a:extLst>
            </p:cNvPr>
            <p:cNvSpPr/>
            <p:nvPr/>
          </p:nvSpPr>
          <p:spPr>
            <a:xfrm>
              <a:off x="2558690" y="2368173"/>
              <a:ext cx="1203764" cy="120376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itle 5">
              <a:extLst>
                <a:ext uri="{FF2B5EF4-FFF2-40B4-BE49-F238E27FC236}">
                  <a16:creationId xmlns:a16="http://schemas.microsoft.com/office/drawing/2014/main" id="{E2EF351E-FF83-4C69-B8A9-8082056F48DD}"/>
                </a:ext>
              </a:extLst>
            </p:cNvPr>
            <p:cNvSpPr txBox="1">
              <a:spLocks/>
            </p:cNvSpPr>
            <p:nvPr/>
          </p:nvSpPr>
          <p:spPr>
            <a:xfrm>
              <a:off x="2596336" y="2674325"/>
              <a:ext cx="1128472" cy="59083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kern="1200">
                  <a:solidFill>
                    <a:schemeClr val="tx1"/>
                  </a:solidFill>
                  <a:latin typeface="Bebas" charset="0"/>
                  <a:ea typeface="Bebas" charset="0"/>
                  <a:cs typeface="Bebas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30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63%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0404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2F89AF-1A6D-47E3-BAEE-B89ACB637E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F44716-2159-462D-9434-3D567F9EE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338" y="1917700"/>
            <a:ext cx="2293324" cy="302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16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9E0E389D-E670-4CD3-81CD-7492DBCCEB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DAE11A-D25B-485B-9516-D920B4D805E8}"/>
              </a:ext>
            </a:extLst>
          </p:cNvPr>
          <p:cNvSpPr txBox="1"/>
          <p:nvPr/>
        </p:nvSpPr>
        <p:spPr>
          <a:xfrm>
            <a:off x="2781300" y="3322707"/>
            <a:ext cx="66294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chemeClr val="accent1"/>
                </a:solidFill>
                <a:latin typeface="Montserrat "/>
              </a:rPr>
              <a:t>Thanks for your watching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76D761C-DEB2-4411-BA4C-9C7BDCF1C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499" y="1181100"/>
            <a:ext cx="1561002" cy="2057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CCA1A3-46C5-49EA-93AE-9C9011E0A486}"/>
              </a:ext>
            </a:extLst>
          </p:cNvPr>
          <p:cNvSpPr txBox="1"/>
          <p:nvPr/>
        </p:nvSpPr>
        <p:spPr>
          <a:xfrm>
            <a:off x="2590800" y="4051294"/>
            <a:ext cx="70104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b="1" dirty="0">
                <a:solidFill>
                  <a:schemeClr val="bg2">
                    <a:lumMod val="50000"/>
                  </a:schemeClr>
                </a:solidFill>
                <a:latin typeface="Montserrat "/>
              </a:rPr>
              <a:t>Lorem Ipsum </a:t>
            </a:r>
            <a:r>
              <a:rPr lang="en-US" sz="1000" dirty="0">
                <a:solidFill>
                  <a:schemeClr val="bg2">
                    <a:lumMod val="50000"/>
                  </a:schemeClr>
                </a:solidFill>
                <a:latin typeface="Montserrat "/>
              </a:rPr>
              <a:t>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746649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DCCCF00-76A7-445D-AB7E-8DD637A8B5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4" b="7494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2F89AF-1A6D-47E3-BAEE-B89ACB637EB7}"/>
              </a:ext>
            </a:extLst>
          </p:cNvPr>
          <p:cNvSpPr/>
          <p:nvPr/>
        </p:nvSpPr>
        <p:spPr>
          <a:xfrm>
            <a:off x="4610100" y="0"/>
            <a:ext cx="7581900" cy="6858000"/>
          </a:xfrm>
          <a:prstGeom prst="rect">
            <a:avLst/>
          </a:prstGeom>
          <a:solidFill>
            <a:schemeClr val="accent1">
              <a:lumMod val="7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1E41A-C800-499E-AF6C-43A0EEA4C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388" y="1917699"/>
            <a:ext cx="2293324" cy="302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98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E12F23A-92A8-431C-BE52-42780F4CB5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2F89AF-1A6D-47E3-BAEE-B89ACB637EB7}"/>
              </a:ext>
            </a:extLst>
          </p:cNvPr>
          <p:cNvSpPr/>
          <p:nvPr/>
        </p:nvSpPr>
        <p:spPr>
          <a:xfrm>
            <a:off x="0" y="4781550"/>
            <a:ext cx="12192000" cy="2076450"/>
          </a:xfrm>
          <a:prstGeom prst="rect">
            <a:avLst/>
          </a:prstGeom>
          <a:solidFill>
            <a:schemeClr val="accent1">
              <a:lumMod val="7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CCA3C0-82FF-4748-9A3F-04A2FE561B96}"/>
              </a:ext>
            </a:extLst>
          </p:cNvPr>
          <p:cNvGrpSpPr/>
          <p:nvPr/>
        </p:nvGrpSpPr>
        <p:grpSpPr>
          <a:xfrm>
            <a:off x="2400300" y="5307166"/>
            <a:ext cx="7391400" cy="1025218"/>
            <a:chOff x="2602007" y="2180272"/>
            <a:chExt cx="7391400" cy="102521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ADD045B-8E4E-4770-BCE7-734B9EEA319A}"/>
                </a:ext>
              </a:extLst>
            </p:cNvPr>
            <p:cNvSpPr txBox="1"/>
            <p:nvPr/>
          </p:nvSpPr>
          <p:spPr>
            <a:xfrm>
              <a:off x="4859432" y="2180272"/>
              <a:ext cx="28765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Montserrat "/>
                </a:rPr>
                <a:t>WELCOME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280FA8-5998-4A1F-BF6C-7149EF9214F7}"/>
                </a:ext>
              </a:extLst>
            </p:cNvPr>
            <p:cNvSpPr txBox="1"/>
            <p:nvPr/>
          </p:nvSpPr>
          <p:spPr>
            <a:xfrm>
              <a:off x="2602007" y="2728436"/>
              <a:ext cx="73914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Montserrat "/>
                </a:rPr>
                <a:t>Lorem Ipsum </a:t>
              </a:r>
              <a:r>
                <a:rPr lang="en-US" sz="1000" dirty="0">
                  <a:solidFill>
                    <a:schemeClr val="bg1"/>
                  </a:solidFill>
                  <a:latin typeface="Montserrat "/>
                </a:rPr>
                <a:t>has been the industry's standard dummy text ever since the 1500s, when an unknown printer took a galley of type and scrambled it to make a type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3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B8893A06-EF96-4432-A689-FEBB382A9EF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6" r="17836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ED4572C6-DA7A-4C3B-9980-FD7E9CDBE0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4" r="21624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592E7630-A56D-4280-835F-663CCD06857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0" r="21410"/>
          <a:stretch>
            <a:fillRect/>
          </a:stretch>
        </p:blipFill>
        <p:spPr/>
      </p:pic>
      <p:sp>
        <p:nvSpPr>
          <p:cNvPr id="28" name="Diagonal Stripe 27">
            <a:extLst>
              <a:ext uri="{FF2B5EF4-FFF2-40B4-BE49-F238E27FC236}">
                <a16:creationId xmlns:a16="http://schemas.microsoft.com/office/drawing/2014/main" id="{08B80565-C091-4DB7-8CB6-6DACCA6A0EB9}"/>
              </a:ext>
            </a:extLst>
          </p:cNvPr>
          <p:cNvSpPr/>
          <p:nvPr/>
        </p:nvSpPr>
        <p:spPr>
          <a:xfrm>
            <a:off x="838200" y="2037618"/>
            <a:ext cx="914400" cy="914400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3AC14F-6B3F-4D62-B80B-D082E67853C9}"/>
              </a:ext>
            </a:extLst>
          </p:cNvPr>
          <p:cNvSpPr txBox="1"/>
          <p:nvPr/>
        </p:nvSpPr>
        <p:spPr>
          <a:xfrm rot="18900000">
            <a:off x="700045" y="2217934"/>
            <a:ext cx="93669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>
                <a:solidFill>
                  <a:schemeClr val="bg1"/>
                </a:solidFill>
                <a:latin typeface="Montserrat "/>
              </a:rPr>
              <a:t>popular</a:t>
            </a:r>
          </a:p>
        </p:txBody>
      </p:sp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034C34FD-9123-4E68-A4D9-AA968DD6280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8" r="21338"/>
          <a:stretch>
            <a:fillRect/>
          </a:stretch>
        </p:blipFill>
        <p:spPr/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C189350-D567-4698-9D76-D6334D1EC9B7}"/>
              </a:ext>
            </a:extLst>
          </p:cNvPr>
          <p:cNvSpPr txBox="1"/>
          <p:nvPr/>
        </p:nvSpPr>
        <p:spPr>
          <a:xfrm>
            <a:off x="733845" y="5199472"/>
            <a:ext cx="254465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specimen book.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44147C6-117A-4011-816F-6FF13E09AE54}"/>
              </a:ext>
            </a:extLst>
          </p:cNvPr>
          <p:cNvSpPr txBox="1"/>
          <p:nvPr/>
        </p:nvSpPr>
        <p:spPr>
          <a:xfrm>
            <a:off x="3425612" y="5199472"/>
            <a:ext cx="254465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specimen book.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FF8AAF0-27D0-4528-9A16-7925E919295A}"/>
              </a:ext>
            </a:extLst>
          </p:cNvPr>
          <p:cNvSpPr txBox="1"/>
          <p:nvPr/>
        </p:nvSpPr>
        <p:spPr>
          <a:xfrm>
            <a:off x="6117379" y="5199472"/>
            <a:ext cx="254465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specimen book.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9E3E5D-D106-4D36-9880-D077510EF5CA}"/>
              </a:ext>
            </a:extLst>
          </p:cNvPr>
          <p:cNvSpPr txBox="1"/>
          <p:nvPr/>
        </p:nvSpPr>
        <p:spPr>
          <a:xfrm>
            <a:off x="8809145" y="5199472"/>
            <a:ext cx="2544655" cy="6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397108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7DF3AA26-E98D-47BE-9863-18B57E957B81}"/>
              </a:ext>
            </a:extLst>
          </p:cNvPr>
          <p:cNvSpPr/>
          <p:nvPr/>
        </p:nvSpPr>
        <p:spPr>
          <a:xfrm rot="5400000">
            <a:off x="596390" y="2248966"/>
            <a:ext cx="3506216" cy="3022602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8F1CD2D-98CF-4E87-9DB6-AD347FEA35EA}"/>
              </a:ext>
            </a:extLst>
          </p:cNvPr>
          <p:cNvSpPr/>
          <p:nvPr/>
        </p:nvSpPr>
        <p:spPr>
          <a:xfrm rot="5400000">
            <a:off x="4342892" y="2248966"/>
            <a:ext cx="3506216" cy="3022602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30CF63B3-F414-443C-BFDC-11F3BD45F398}"/>
              </a:ext>
            </a:extLst>
          </p:cNvPr>
          <p:cNvSpPr/>
          <p:nvPr/>
        </p:nvSpPr>
        <p:spPr>
          <a:xfrm rot="5400000">
            <a:off x="8089391" y="2248966"/>
            <a:ext cx="3506216" cy="3022602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202097C-2512-4D39-9A0F-FE6D2352ED39}"/>
              </a:ext>
            </a:extLst>
          </p:cNvPr>
          <p:cNvSpPr/>
          <p:nvPr/>
        </p:nvSpPr>
        <p:spPr>
          <a:xfrm>
            <a:off x="1850054" y="2683482"/>
            <a:ext cx="99889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accent1">
                    <a:lumMod val="20000"/>
                    <a:lumOff val="8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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530CA7-C39C-43DF-A2F7-6115882DE583}"/>
              </a:ext>
            </a:extLst>
          </p:cNvPr>
          <p:cNvSpPr txBox="1"/>
          <p:nvPr/>
        </p:nvSpPr>
        <p:spPr>
          <a:xfrm>
            <a:off x="1028872" y="3667501"/>
            <a:ext cx="2641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spc="500" dirty="0">
                <a:solidFill>
                  <a:schemeClr val="bg1"/>
                </a:solidFill>
                <a:latin typeface="Montserrat "/>
              </a:rPr>
              <a:t>Some Text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8364C54-D373-4103-A52A-8ECE0781915B}"/>
              </a:ext>
            </a:extLst>
          </p:cNvPr>
          <p:cNvSpPr txBox="1"/>
          <p:nvPr/>
        </p:nvSpPr>
        <p:spPr>
          <a:xfrm>
            <a:off x="1155696" y="4167638"/>
            <a:ext cx="238760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Montserrat "/>
              </a:rPr>
              <a:t>industry's standard dummy text ever since the 1500s, when an specimen book.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2DDA0C-40AB-4D46-8DFA-BC9A38987187}"/>
              </a:ext>
            </a:extLst>
          </p:cNvPr>
          <p:cNvSpPr/>
          <p:nvPr/>
        </p:nvSpPr>
        <p:spPr>
          <a:xfrm>
            <a:off x="5596555" y="2683482"/>
            <a:ext cx="998890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accent1">
                    <a:lumMod val="20000"/>
                    <a:lumOff val="80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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E79AD6E-EE12-4522-833A-573214CF0F71}"/>
              </a:ext>
            </a:extLst>
          </p:cNvPr>
          <p:cNvSpPr txBox="1"/>
          <p:nvPr/>
        </p:nvSpPr>
        <p:spPr>
          <a:xfrm>
            <a:off x="4775373" y="3667501"/>
            <a:ext cx="2641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spc="500" dirty="0">
                <a:solidFill>
                  <a:schemeClr val="bg1"/>
                </a:solidFill>
                <a:latin typeface="Montserrat "/>
              </a:rPr>
              <a:t>Some Text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AB0B5DF-667E-4277-BD65-2400B9C9F0ED}"/>
              </a:ext>
            </a:extLst>
          </p:cNvPr>
          <p:cNvSpPr txBox="1"/>
          <p:nvPr/>
        </p:nvSpPr>
        <p:spPr>
          <a:xfrm>
            <a:off x="4902197" y="4167638"/>
            <a:ext cx="238760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Montserrat "/>
              </a:rPr>
              <a:t>industry's standard dummy text ever since the 1500s, when an specimen book.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2C323BE-284E-4B84-9D24-583D6B115E11}"/>
              </a:ext>
            </a:extLst>
          </p:cNvPr>
          <p:cNvSpPr/>
          <p:nvPr/>
        </p:nvSpPr>
        <p:spPr>
          <a:xfrm>
            <a:off x="9359715" y="2683482"/>
            <a:ext cx="965568" cy="86177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5000" dirty="0">
                <a:solidFill>
                  <a:schemeClr val="accent1">
                    <a:lumMod val="20000"/>
                    <a:lumOff val="80000"/>
                  </a:schemeClr>
                </a:solidFill>
                <a:latin typeface="FontAwesome" charset="0"/>
              </a:rPr>
              <a:t></a:t>
            </a:r>
            <a:endParaRPr lang="en-US" sz="5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4CF7016-0173-4E17-B6CA-2745B82F4AFC}"/>
              </a:ext>
            </a:extLst>
          </p:cNvPr>
          <p:cNvSpPr txBox="1"/>
          <p:nvPr/>
        </p:nvSpPr>
        <p:spPr>
          <a:xfrm>
            <a:off x="8521874" y="3667501"/>
            <a:ext cx="2641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spc="500" dirty="0">
                <a:solidFill>
                  <a:schemeClr val="bg1"/>
                </a:solidFill>
                <a:latin typeface="Montserrat "/>
              </a:rPr>
              <a:t>Some Text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1ADFCC3-1330-4B1F-9E77-424F62C92B19}"/>
              </a:ext>
            </a:extLst>
          </p:cNvPr>
          <p:cNvSpPr txBox="1"/>
          <p:nvPr/>
        </p:nvSpPr>
        <p:spPr>
          <a:xfrm>
            <a:off x="8648698" y="4167638"/>
            <a:ext cx="2387606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/>
                </a:solidFill>
                <a:latin typeface="Montserrat "/>
              </a:rPr>
              <a:t>industry's standard dummy text ever since the 1500s, when an specimen book.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34EDFB78-D39D-42EF-BC75-DB38F13B6721}"/>
              </a:ext>
            </a:extLst>
          </p:cNvPr>
          <p:cNvCxnSpPr>
            <a:stCxn id="11" idx="0"/>
            <a:endCxn id="27" idx="3"/>
          </p:cNvCxnSpPr>
          <p:nvPr/>
        </p:nvCxnSpPr>
        <p:spPr>
          <a:xfrm rot="5400000" flipH="1" flipV="1">
            <a:off x="2469641" y="1887016"/>
            <a:ext cx="3506216" cy="3746502"/>
          </a:xfrm>
          <a:prstGeom prst="bentConnector5">
            <a:avLst>
              <a:gd name="adj1" fmla="val -6520"/>
              <a:gd name="adj2" fmla="val 50000"/>
              <a:gd name="adj3" fmla="val 10652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AE380925-324F-47D6-A4C6-47A5198388F3}"/>
              </a:ext>
            </a:extLst>
          </p:cNvPr>
          <p:cNvCxnSpPr>
            <a:stCxn id="29" idx="3"/>
            <a:endCxn id="27" idx="0"/>
          </p:cNvCxnSpPr>
          <p:nvPr/>
        </p:nvCxnSpPr>
        <p:spPr>
          <a:xfrm rot="16200000" flipH="1" flipV="1">
            <a:off x="6216142" y="1887017"/>
            <a:ext cx="3506216" cy="3746499"/>
          </a:xfrm>
          <a:prstGeom prst="bentConnector5">
            <a:avLst>
              <a:gd name="adj1" fmla="val -6520"/>
              <a:gd name="adj2" fmla="val 50000"/>
              <a:gd name="adj3" fmla="val 10652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179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7C4802D4-0C98-4B58-BC8C-34B1F38820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A3E954B-1A8C-4EFF-87BD-AA9E9296537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C7BE4B6E-A3A2-4194-8DDF-E0EEF995FBD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F1B637D-F029-46C9-93D7-445955BB26D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EF9C38-87BC-4372-A7A0-05F82B8754A8}"/>
              </a:ext>
            </a:extLst>
          </p:cNvPr>
          <p:cNvGrpSpPr/>
          <p:nvPr/>
        </p:nvGrpSpPr>
        <p:grpSpPr>
          <a:xfrm>
            <a:off x="1086434" y="4180401"/>
            <a:ext cx="1510382" cy="1271572"/>
            <a:chOff x="1701398" y="4654511"/>
            <a:chExt cx="1510382" cy="127157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3B87163-B245-40D9-9A79-987E333138CE}"/>
                </a:ext>
              </a:extLst>
            </p:cNvPr>
            <p:cNvSpPr txBox="1"/>
            <p:nvPr/>
          </p:nvSpPr>
          <p:spPr>
            <a:xfrm>
              <a:off x="1701398" y="4654511"/>
              <a:ext cx="1510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b="1" dirty="0">
                  <a:solidFill>
                    <a:schemeClr val="accent1"/>
                  </a:solidFill>
                  <a:latin typeface="Montserrat" charset="0"/>
                  <a:ea typeface="Montserrat" charset="0"/>
                  <a:cs typeface="Montserrat" charset="0"/>
                </a:rPr>
                <a:t>Post Title</a:t>
              </a:r>
            </a:p>
            <a:p>
              <a:pPr algn="ctr">
                <a:lnSpc>
                  <a:spcPts val="1800"/>
                </a:lnSpc>
              </a:pPr>
              <a:r>
                <a:rPr lang="en-US" sz="1400" dirty="0">
                  <a:latin typeface="Montserrat" charset="0"/>
                  <a:ea typeface="Montserrat" charset="0"/>
                  <a:cs typeface="Montserrat" charset="0"/>
                </a:rPr>
                <a:t>Jacky Chan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2AE0855-7B48-4A0D-9FA0-67171705E9EC}"/>
                </a:ext>
              </a:extLst>
            </p:cNvPr>
            <p:cNvSpPr txBox="1"/>
            <p:nvPr/>
          </p:nvSpPr>
          <p:spPr>
            <a:xfrm>
              <a:off x="1781163" y="5218197"/>
              <a:ext cx="1350852" cy="707886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also his male </a:t>
              </a:r>
              <a:r>
                <a:rPr lang="en-US" sz="1000" dirty="0" err="1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SignsCreepie</a:t>
              </a: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 for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green land.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2C379F9-6180-4330-83F9-75A1DF4F6B4F}"/>
              </a:ext>
            </a:extLst>
          </p:cNvPr>
          <p:cNvGrpSpPr/>
          <p:nvPr/>
        </p:nvGrpSpPr>
        <p:grpSpPr>
          <a:xfrm>
            <a:off x="3215173" y="4175557"/>
            <a:ext cx="1510382" cy="1271572"/>
            <a:chOff x="1701398" y="4654511"/>
            <a:chExt cx="1510382" cy="12715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D2E537-3210-4F50-9759-618DAFF9ECFA}"/>
                </a:ext>
              </a:extLst>
            </p:cNvPr>
            <p:cNvSpPr txBox="1"/>
            <p:nvPr/>
          </p:nvSpPr>
          <p:spPr>
            <a:xfrm>
              <a:off x="1701398" y="4654511"/>
              <a:ext cx="1510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b="1" dirty="0">
                  <a:solidFill>
                    <a:schemeClr val="accent1"/>
                  </a:solidFill>
                  <a:latin typeface="Montserrat" charset="0"/>
                  <a:ea typeface="Montserrat" charset="0"/>
                  <a:cs typeface="Montserrat" charset="0"/>
                </a:rPr>
                <a:t>Post Title</a:t>
              </a:r>
            </a:p>
            <a:p>
              <a:pPr algn="ctr">
                <a:lnSpc>
                  <a:spcPts val="1800"/>
                </a:lnSpc>
              </a:pPr>
              <a:r>
                <a:rPr lang="en-US" sz="1400" dirty="0">
                  <a:latin typeface="Montserrat" charset="0"/>
                  <a:ea typeface="Montserrat" charset="0"/>
                  <a:cs typeface="Montserrat" charset="0"/>
                </a:rPr>
                <a:t>Jacky Chan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9CF9425-8EDC-4180-BECD-21096E30BBA7}"/>
                </a:ext>
              </a:extLst>
            </p:cNvPr>
            <p:cNvSpPr txBox="1"/>
            <p:nvPr/>
          </p:nvSpPr>
          <p:spPr>
            <a:xfrm>
              <a:off x="1781163" y="5218197"/>
              <a:ext cx="1350852" cy="707886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also his male </a:t>
              </a:r>
              <a:r>
                <a:rPr lang="en-US" sz="1000" dirty="0" err="1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SignsCreepie</a:t>
              </a: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 for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green land.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C314EC0-4D98-4F50-BE70-30D22FD20231}"/>
              </a:ext>
            </a:extLst>
          </p:cNvPr>
          <p:cNvGrpSpPr/>
          <p:nvPr/>
        </p:nvGrpSpPr>
        <p:grpSpPr>
          <a:xfrm>
            <a:off x="5340808" y="4175557"/>
            <a:ext cx="1510382" cy="1271572"/>
            <a:chOff x="1701398" y="4654511"/>
            <a:chExt cx="1510382" cy="127157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901D05D-CDF9-4FD7-9A15-699199CEC4C5}"/>
                </a:ext>
              </a:extLst>
            </p:cNvPr>
            <p:cNvSpPr txBox="1"/>
            <p:nvPr/>
          </p:nvSpPr>
          <p:spPr>
            <a:xfrm>
              <a:off x="1701398" y="4654511"/>
              <a:ext cx="1510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b="1" dirty="0">
                  <a:solidFill>
                    <a:schemeClr val="accent1"/>
                  </a:solidFill>
                  <a:latin typeface="Montserrat" charset="0"/>
                  <a:ea typeface="Montserrat" charset="0"/>
                  <a:cs typeface="Montserrat" charset="0"/>
                </a:rPr>
                <a:t>Post Title</a:t>
              </a:r>
            </a:p>
            <a:p>
              <a:pPr algn="ctr">
                <a:lnSpc>
                  <a:spcPts val="1800"/>
                </a:lnSpc>
              </a:pPr>
              <a:r>
                <a:rPr lang="en-US" sz="1400" dirty="0">
                  <a:latin typeface="Montserrat" charset="0"/>
                  <a:ea typeface="Montserrat" charset="0"/>
                  <a:cs typeface="Montserrat" charset="0"/>
                </a:rPr>
                <a:t>Jacky Chan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13A23DC-5D7D-4AF3-AAE2-F078A2FC0830}"/>
                </a:ext>
              </a:extLst>
            </p:cNvPr>
            <p:cNvSpPr txBox="1"/>
            <p:nvPr/>
          </p:nvSpPr>
          <p:spPr>
            <a:xfrm>
              <a:off x="1781163" y="5218197"/>
              <a:ext cx="1350852" cy="707886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also his male </a:t>
              </a:r>
              <a:r>
                <a:rPr lang="en-US" sz="1000" dirty="0" err="1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SignsCreepie</a:t>
              </a: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 for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green land. 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469E2F9-1ED2-4E63-A7A6-F49827A6F0A4}"/>
              </a:ext>
            </a:extLst>
          </p:cNvPr>
          <p:cNvGrpSpPr/>
          <p:nvPr/>
        </p:nvGrpSpPr>
        <p:grpSpPr>
          <a:xfrm>
            <a:off x="7466443" y="4175557"/>
            <a:ext cx="1510382" cy="1271572"/>
            <a:chOff x="1701398" y="4654511"/>
            <a:chExt cx="1510382" cy="127157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67B2C81-216A-4AC8-B7FA-38FC071261F4}"/>
                </a:ext>
              </a:extLst>
            </p:cNvPr>
            <p:cNvSpPr txBox="1"/>
            <p:nvPr/>
          </p:nvSpPr>
          <p:spPr>
            <a:xfrm>
              <a:off x="1701398" y="4654511"/>
              <a:ext cx="1510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b="1" dirty="0">
                  <a:solidFill>
                    <a:schemeClr val="accent1"/>
                  </a:solidFill>
                  <a:latin typeface="Montserrat" charset="0"/>
                  <a:ea typeface="Montserrat" charset="0"/>
                  <a:cs typeface="Montserrat" charset="0"/>
                </a:rPr>
                <a:t>Post Title</a:t>
              </a:r>
            </a:p>
            <a:p>
              <a:pPr algn="ctr">
                <a:lnSpc>
                  <a:spcPts val="1800"/>
                </a:lnSpc>
              </a:pPr>
              <a:r>
                <a:rPr lang="en-US" sz="1400" dirty="0">
                  <a:latin typeface="Montserrat" charset="0"/>
                  <a:ea typeface="Montserrat" charset="0"/>
                  <a:cs typeface="Montserrat" charset="0"/>
                </a:rPr>
                <a:t>Jacky Chan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B902DD0-EB67-45D9-BEF9-38D932E361D6}"/>
                </a:ext>
              </a:extLst>
            </p:cNvPr>
            <p:cNvSpPr txBox="1"/>
            <p:nvPr/>
          </p:nvSpPr>
          <p:spPr>
            <a:xfrm>
              <a:off x="1781163" y="5218197"/>
              <a:ext cx="1350852" cy="707886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also his male </a:t>
              </a:r>
              <a:r>
                <a:rPr lang="en-US" sz="1000" dirty="0" err="1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SignsCreepie</a:t>
              </a: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 for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green land. 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5422CB6-A408-4C9A-B277-38A0CF369DA4}"/>
              </a:ext>
            </a:extLst>
          </p:cNvPr>
          <p:cNvGrpSpPr/>
          <p:nvPr/>
        </p:nvGrpSpPr>
        <p:grpSpPr>
          <a:xfrm>
            <a:off x="9592078" y="4175557"/>
            <a:ext cx="1510382" cy="1271572"/>
            <a:chOff x="1701398" y="4654511"/>
            <a:chExt cx="1510382" cy="127157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B661966-AD1C-4F10-BFD4-3A773AF205BA}"/>
                </a:ext>
              </a:extLst>
            </p:cNvPr>
            <p:cNvSpPr txBox="1"/>
            <p:nvPr/>
          </p:nvSpPr>
          <p:spPr>
            <a:xfrm>
              <a:off x="1701398" y="4654511"/>
              <a:ext cx="15103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000" b="1" dirty="0">
                  <a:solidFill>
                    <a:schemeClr val="accent1"/>
                  </a:solidFill>
                  <a:latin typeface="Montserrat" charset="0"/>
                  <a:ea typeface="Montserrat" charset="0"/>
                  <a:cs typeface="Montserrat" charset="0"/>
                </a:rPr>
                <a:t>Post Title</a:t>
              </a:r>
            </a:p>
            <a:p>
              <a:pPr algn="ctr">
                <a:lnSpc>
                  <a:spcPts val="1800"/>
                </a:lnSpc>
              </a:pPr>
              <a:r>
                <a:rPr lang="en-US" sz="1400" dirty="0">
                  <a:latin typeface="Montserrat" charset="0"/>
                  <a:ea typeface="Montserrat" charset="0"/>
                  <a:cs typeface="Montserrat" charset="0"/>
                </a:rPr>
                <a:t>Jacky Chan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56683A6-1F9E-462E-9FBE-09FEC0BFAC8C}"/>
                </a:ext>
              </a:extLst>
            </p:cNvPr>
            <p:cNvSpPr txBox="1"/>
            <p:nvPr/>
          </p:nvSpPr>
          <p:spPr>
            <a:xfrm>
              <a:off x="1781163" y="5218197"/>
              <a:ext cx="1350852" cy="707886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also his male </a:t>
              </a:r>
              <a:r>
                <a:rPr lang="en-US" sz="1000" dirty="0" err="1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SignsCreepie</a:t>
              </a: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 for</a:t>
              </a:r>
            </a:p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" charset="0"/>
                  <a:ea typeface="Montserrat" charset="0"/>
                  <a:cs typeface="Montserrat" charset="0"/>
                </a:rPr>
                <a:t>green land. </a:t>
              </a:r>
            </a:p>
          </p:txBody>
        </p:sp>
      </p:grpSp>
      <p:pic>
        <p:nvPicPr>
          <p:cNvPr id="60" name="Picture Placeholder 59">
            <a:extLst>
              <a:ext uri="{FF2B5EF4-FFF2-40B4-BE49-F238E27FC236}">
                <a16:creationId xmlns:a16="http://schemas.microsoft.com/office/drawing/2014/main" id="{EE689A22-EE1B-4A0E-AB7A-E6D41FE9DA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1" b="35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7939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910AA5DD-898E-48AF-9B01-EA64F0953B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6900"/>
          <a:stretch>
            <a:fillRect/>
          </a:stretch>
        </p:blipFill>
        <p:spPr/>
      </p:pic>
      <p:pic>
        <p:nvPicPr>
          <p:cNvPr id="55" name="Picture Placeholder 54">
            <a:extLst>
              <a:ext uri="{FF2B5EF4-FFF2-40B4-BE49-F238E27FC236}">
                <a16:creationId xmlns:a16="http://schemas.microsoft.com/office/drawing/2014/main" id="{2D3918D0-2DD7-4EC5-9E8A-01C0FBCC5D2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6900"/>
          <a:stretch>
            <a:fillRect/>
          </a:stretch>
        </p:blipFill>
        <p:spPr/>
      </p:pic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BE99952A-54EB-4E07-868C-C80149E222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6900"/>
          <a:stretch>
            <a:fillRect/>
          </a:stretch>
        </p:blipFill>
        <p:spPr/>
      </p:pic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079A9063-63D6-40CF-8DC4-E4E1D0689F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" r="6900"/>
          <a:stretch>
            <a:fillRect/>
          </a:stretch>
        </p:blipFill>
        <p:spPr/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0FF994FF-625A-4A69-8B12-4FF94A3C7D96}"/>
              </a:ext>
            </a:extLst>
          </p:cNvPr>
          <p:cNvGrpSpPr/>
          <p:nvPr/>
        </p:nvGrpSpPr>
        <p:grpSpPr>
          <a:xfrm>
            <a:off x="727591" y="4788765"/>
            <a:ext cx="2641254" cy="1169551"/>
            <a:chOff x="1022291" y="4625950"/>
            <a:chExt cx="2641254" cy="116955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0F0C92D-8CE1-41A6-B908-1C8857CF681E}"/>
                </a:ext>
              </a:extLst>
            </p:cNvPr>
            <p:cNvSpPr txBox="1"/>
            <p:nvPr/>
          </p:nvSpPr>
          <p:spPr>
            <a:xfrm>
              <a:off x="1022291" y="4625950"/>
              <a:ext cx="264125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spc="500" dirty="0">
                  <a:solidFill>
                    <a:schemeClr val="accent1"/>
                  </a:solidFill>
                  <a:latin typeface="Montserrat "/>
                </a:rPr>
                <a:t>Some Text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85DDFA9-9F7B-4443-AAE5-CCBF04BFA950}"/>
                </a:ext>
              </a:extLst>
            </p:cNvPr>
            <p:cNvSpPr txBox="1"/>
            <p:nvPr/>
          </p:nvSpPr>
          <p:spPr>
            <a:xfrm>
              <a:off x="1022291" y="5126087"/>
              <a:ext cx="2387606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ever since the 1500s, when an specimen book.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3F05EEA-7001-4CDA-A4FF-C1A8D4A0ACD9}"/>
              </a:ext>
            </a:extLst>
          </p:cNvPr>
          <p:cNvGrpSpPr/>
          <p:nvPr/>
        </p:nvGrpSpPr>
        <p:grpSpPr>
          <a:xfrm>
            <a:off x="3426110" y="4788765"/>
            <a:ext cx="2641254" cy="1169551"/>
            <a:chOff x="1022291" y="4625950"/>
            <a:chExt cx="2641254" cy="116955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D711642-0753-4D0F-9EF6-B08045AD8952}"/>
                </a:ext>
              </a:extLst>
            </p:cNvPr>
            <p:cNvSpPr txBox="1"/>
            <p:nvPr/>
          </p:nvSpPr>
          <p:spPr>
            <a:xfrm>
              <a:off x="1022291" y="4625950"/>
              <a:ext cx="264125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spc="500" dirty="0">
                  <a:solidFill>
                    <a:schemeClr val="accent1"/>
                  </a:solidFill>
                  <a:latin typeface="Montserrat "/>
                </a:rPr>
                <a:t>Some Text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EBFD41C-214A-447F-A271-0C816A675D57}"/>
                </a:ext>
              </a:extLst>
            </p:cNvPr>
            <p:cNvSpPr txBox="1"/>
            <p:nvPr/>
          </p:nvSpPr>
          <p:spPr>
            <a:xfrm>
              <a:off x="1022291" y="5126087"/>
              <a:ext cx="2387606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ever since the 1500s, when an specimen book.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9A82C0E-62C2-43FE-A3B2-B8E6190C5321}"/>
              </a:ext>
            </a:extLst>
          </p:cNvPr>
          <p:cNvGrpSpPr/>
          <p:nvPr/>
        </p:nvGrpSpPr>
        <p:grpSpPr>
          <a:xfrm>
            <a:off x="6124632" y="4788765"/>
            <a:ext cx="2641254" cy="1169551"/>
            <a:chOff x="1022291" y="4625950"/>
            <a:chExt cx="2641254" cy="1169551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CE16A5A1-A2EC-44C6-8523-5BD8D2EED93D}"/>
                </a:ext>
              </a:extLst>
            </p:cNvPr>
            <p:cNvSpPr txBox="1"/>
            <p:nvPr/>
          </p:nvSpPr>
          <p:spPr>
            <a:xfrm>
              <a:off x="1022291" y="4625950"/>
              <a:ext cx="264125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spc="500" dirty="0">
                  <a:solidFill>
                    <a:schemeClr val="accent1"/>
                  </a:solidFill>
                  <a:latin typeface="Montserrat "/>
                </a:rPr>
                <a:t>Some Text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4D68453-F3C1-47B6-8BC7-7D3EFB5DCB98}"/>
                </a:ext>
              </a:extLst>
            </p:cNvPr>
            <p:cNvSpPr txBox="1"/>
            <p:nvPr/>
          </p:nvSpPr>
          <p:spPr>
            <a:xfrm>
              <a:off x="1022291" y="5126087"/>
              <a:ext cx="2387606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ever since the 1500s, when an specimen book.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8FC578B-3E40-451C-9C6F-9E8B7CB7811C}"/>
              </a:ext>
            </a:extLst>
          </p:cNvPr>
          <p:cNvGrpSpPr/>
          <p:nvPr/>
        </p:nvGrpSpPr>
        <p:grpSpPr>
          <a:xfrm>
            <a:off x="8823157" y="4788765"/>
            <a:ext cx="2641254" cy="1169551"/>
            <a:chOff x="1022291" y="4625950"/>
            <a:chExt cx="2641254" cy="1169551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AE66E78-B28E-4060-A42D-970554E98570}"/>
                </a:ext>
              </a:extLst>
            </p:cNvPr>
            <p:cNvSpPr txBox="1"/>
            <p:nvPr/>
          </p:nvSpPr>
          <p:spPr>
            <a:xfrm>
              <a:off x="1022291" y="4625950"/>
              <a:ext cx="264125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spc="500" dirty="0">
                  <a:solidFill>
                    <a:schemeClr val="accent1"/>
                  </a:solidFill>
                  <a:latin typeface="Montserrat "/>
                </a:rPr>
                <a:t>Some Text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52B69F8-4DEB-4F56-BFBB-CBFFB178D558}"/>
                </a:ext>
              </a:extLst>
            </p:cNvPr>
            <p:cNvSpPr txBox="1"/>
            <p:nvPr/>
          </p:nvSpPr>
          <p:spPr>
            <a:xfrm>
              <a:off x="1022291" y="5126087"/>
              <a:ext cx="2387606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sz="1000" dirty="0">
                  <a:solidFill>
                    <a:schemeClr val="bg2"/>
                  </a:solidFill>
                  <a:latin typeface="Montserrat "/>
                </a:rPr>
                <a:t>industry's standard dummy text ever since the 1500s, when an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44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11">
            <a:extLst>
              <a:ext uri="{FF2B5EF4-FFF2-40B4-BE49-F238E27FC236}">
                <a16:creationId xmlns:a16="http://schemas.microsoft.com/office/drawing/2014/main" id="{606CB14F-A6AD-45A8-AD8E-8C3A8A584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Click to edit Master subtitle style lorem ipsum dummy and the presentation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1114AA2-6247-44FE-9886-F05332A3EE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www.infobusiness.com</a:t>
            </a:r>
            <a:endParaRPr lang="en-US" dirty="0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AAF5A6F8-AC57-4549-BD85-5E0838540C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E1CF2F-19B6-4B01-91BB-CDBA096AD5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25120D7-3C2A-43D6-A779-839B919A3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1691822A-DAAE-4050-B4AF-343F58916F5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9" r="13239"/>
          <a:stretch>
            <a:fillRect/>
          </a:stretch>
        </p:blipFill>
        <p:spPr/>
      </p:pic>
      <p:pic>
        <p:nvPicPr>
          <p:cNvPr id="74" name="Picture Placeholder 73">
            <a:extLst>
              <a:ext uri="{FF2B5EF4-FFF2-40B4-BE49-F238E27FC236}">
                <a16:creationId xmlns:a16="http://schemas.microsoft.com/office/drawing/2014/main" id="{BFF701AF-B9D6-44F3-BA9A-F767726443C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3" r="8643"/>
          <a:stretch>
            <a:fillRect/>
          </a:stretch>
        </p:blipFill>
        <p:spPr/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C189350-D567-4698-9D76-D6334D1EC9B7}"/>
              </a:ext>
            </a:extLst>
          </p:cNvPr>
          <p:cNvSpPr txBox="1"/>
          <p:nvPr/>
        </p:nvSpPr>
        <p:spPr>
          <a:xfrm>
            <a:off x="998097" y="5025301"/>
            <a:ext cx="226761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book.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B0019CF-3B0B-4EAF-92DB-E907E4023600}"/>
              </a:ext>
            </a:extLst>
          </p:cNvPr>
          <p:cNvGrpSpPr/>
          <p:nvPr/>
        </p:nvGrpSpPr>
        <p:grpSpPr>
          <a:xfrm>
            <a:off x="1747279" y="4165599"/>
            <a:ext cx="769256" cy="682172"/>
            <a:chOff x="2677884" y="4528457"/>
            <a:chExt cx="769256" cy="68217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FF888E2-234E-4103-BBE7-2C32892EAB12}"/>
                </a:ext>
              </a:extLst>
            </p:cNvPr>
            <p:cNvSpPr/>
            <p:nvPr/>
          </p:nvSpPr>
          <p:spPr>
            <a:xfrm>
              <a:off x="2677884" y="4528457"/>
              <a:ext cx="769256" cy="6821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60C7285-F67B-40C2-A4B2-2DD9F17EC1DE}"/>
                </a:ext>
              </a:extLst>
            </p:cNvPr>
            <p:cNvSpPr txBox="1"/>
            <p:nvPr/>
          </p:nvSpPr>
          <p:spPr>
            <a:xfrm>
              <a:off x="2747299" y="4590825"/>
              <a:ext cx="630425" cy="553998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43466C7-7215-41FB-B179-58D95DF4B7AC}"/>
              </a:ext>
            </a:extLst>
          </p:cNvPr>
          <p:cNvGrpSpPr/>
          <p:nvPr/>
        </p:nvGrpSpPr>
        <p:grpSpPr>
          <a:xfrm>
            <a:off x="4390008" y="4165599"/>
            <a:ext cx="769256" cy="682172"/>
            <a:chOff x="2677884" y="4528457"/>
            <a:chExt cx="769256" cy="682172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FB5F035-8914-44E8-9B6E-A0B6C2257FED}"/>
                </a:ext>
              </a:extLst>
            </p:cNvPr>
            <p:cNvSpPr/>
            <p:nvPr/>
          </p:nvSpPr>
          <p:spPr>
            <a:xfrm>
              <a:off x="2677884" y="4528457"/>
              <a:ext cx="769256" cy="6821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3237F22-01B7-49B4-90E0-9FCBE203E24C}"/>
                </a:ext>
              </a:extLst>
            </p:cNvPr>
            <p:cNvSpPr txBox="1"/>
            <p:nvPr/>
          </p:nvSpPr>
          <p:spPr>
            <a:xfrm>
              <a:off x="2747299" y="4590825"/>
              <a:ext cx="630425" cy="553998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85E3590-9F5B-4B76-A79B-CF6975CBE26F}"/>
              </a:ext>
            </a:extLst>
          </p:cNvPr>
          <p:cNvGrpSpPr/>
          <p:nvPr/>
        </p:nvGrpSpPr>
        <p:grpSpPr>
          <a:xfrm>
            <a:off x="7032737" y="4165599"/>
            <a:ext cx="769256" cy="682172"/>
            <a:chOff x="2677884" y="4528457"/>
            <a:chExt cx="769256" cy="682172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6327914-64A6-464F-8B38-0B97519B1E60}"/>
                </a:ext>
              </a:extLst>
            </p:cNvPr>
            <p:cNvSpPr/>
            <p:nvPr/>
          </p:nvSpPr>
          <p:spPr>
            <a:xfrm>
              <a:off x="2677884" y="4528457"/>
              <a:ext cx="769256" cy="6821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F8CD2F8-7041-4474-9FB9-ED45482D7D55}"/>
                </a:ext>
              </a:extLst>
            </p:cNvPr>
            <p:cNvSpPr txBox="1"/>
            <p:nvPr/>
          </p:nvSpPr>
          <p:spPr>
            <a:xfrm>
              <a:off x="2747299" y="4590825"/>
              <a:ext cx="630425" cy="553998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FontAwesome" pitchFamily="2" charset="0"/>
                </a:rPr>
                <a:t></a:t>
              </a:r>
              <a:endParaRPr lang="en-US" sz="3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879DA45-E091-4FCA-BC9A-5E8B19E2655D}"/>
              </a:ext>
            </a:extLst>
          </p:cNvPr>
          <p:cNvGrpSpPr/>
          <p:nvPr/>
        </p:nvGrpSpPr>
        <p:grpSpPr>
          <a:xfrm>
            <a:off x="9696844" y="4165599"/>
            <a:ext cx="769256" cy="682172"/>
            <a:chOff x="2677884" y="4528457"/>
            <a:chExt cx="769256" cy="682172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0FAF7B7-4BAE-44F9-A455-6212E1D4A858}"/>
                </a:ext>
              </a:extLst>
            </p:cNvPr>
            <p:cNvSpPr/>
            <p:nvPr/>
          </p:nvSpPr>
          <p:spPr>
            <a:xfrm>
              <a:off x="2677884" y="4528457"/>
              <a:ext cx="769256" cy="6821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1A2E8DF-8AB1-414E-A668-CC343654B032}"/>
                </a:ext>
              </a:extLst>
            </p:cNvPr>
            <p:cNvSpPr txBox="1"/>
            <p:nvPr/>
          </p:nvSpPr>
          <p:spPr>
            <a:xfrm>
              <a:off x="2747299" y="4590825"/>
              <a:ext cx="630425" cy="553998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FontAwesome" pitchFamily="2" charset="0"/>
                </a:rPr>
                <a:t></a:t>
              </a:r>
              <a:endParaRPr lang="en-US" sz="3000" dirty="0">
                <a:solidFill>
                  <a:schemeClr val="bg1"/>
                </a:solidFill>
                <a:latin typeface="FontAwesome" charset="0"/>
                <a:ea typeface="FontAwesome" charset="0"/>
                <a:cs typeface="FontAwesome" charset="0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D83ABC9-AFD5-4682-91A7-6B3D2A9AF79A}"/>
              </a:ext>
            </a:extLst>
          </p:cNvPr>
          <p:cNvSpPr txBox="1"/>
          <p:nvPr/>
        </p:nvSpPr>
        <p:spPr>
          <a:xfrm>
            <a:off x="3640826" y="5025301"/>
            <a:ext cx="226761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book.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ED8C03-A26F-4899-A00B-67F44999C13A}"/>
              </a:ext>
            </a:extLst>
          </p:cNvPr>
          <p:cNvSpPr txBox="1"/>
          <p:nvPr/>
        </p:nvSpPr>
        <p:spPr>
          <a:xfrm>
            <a:off x="6283555" y="5025301"/>
            <a:ext cx="226761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book.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93A62C1-F985-4054-9C66-3B27CAD356C2}"/>
              </a:ext>
            </a:extLst>
          </p:cNvPr>
          <p:cNvSpPr txBox="1"/>
          <p:nvPr/>
        </p:nvSpPr>
        <p:spPr>
          <a:xfrm>
            <a:off x="8926285" y="5025301"/>
            <a:ext cx="2267618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Montserrat "/>
              </a:rPr>
              <a:t>industry's standard dummy text ever since the 1500s, when an unknown book.</a:t>
            </a:r>
          </a:p>
        </p:txBody>
      </p:sp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66D1A727-BB8C-47DB-9E05-AE8BBC3ABE8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5" t="29155" r="9544" b="19852"/>
          <a:stretch/>
        </p:blipFill>
        <p:spPr>
          <a:xfrm>
            <a:off x="838201" y="1818708"/>
            <a:ext cx="2587412" cy="2346891"/>
          </a:xfrm>
        </p:spPr>
      </p:pic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4F592DB1-02A9-4E22-9896-F19A5DDFC4D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9" r="132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518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000000"/>
      </a:dk1>
      <a:lt1>
        <a:sysClr val="window" lastClr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14222</TotalTime>
  <Words>1172</Words>
  <Application>Microsoft Office PowerPoint</Application>
  <PresentationFormat>Widescreen</PresentationFormat>
  <Paragraphs>183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Bebas</vt:lpstr>
      <vt:lpstr>Calibri</vt:lpstr>
      <vt:lpstr>FontAwesome</vt:lpstr>
      <vt:lpstr>Montserrat</vt:lpstr>
      <vt:lpstr>Montserrat </vt:lpstr>
      <vt:lpstr>Open Sans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Team Members</vt:lpstr>
      <vt:lpstr>Team Members</vt:lpstr>
      <vt:lpstr>Our Service</vt:lpstr>
      <vt:lpstr>Our Service</vt:lpstr>
      <vt:lpstr>Our Service</vt:lpstr>
      <vt:lpstr>Our Service</vt:lpstr>
      <vt:lpstr>PowerPoint Presentation</vt:lpstr>
      <vt:lpstr>Portfolio</vt:lpstr>
      <vt:lpstr>Portfolio</vt:lpstr>
      <vt:lpstr>Portfolio</vt:lpstr>
      <vt:lpstr>Timeline</vt:lpstr>
      <vt:lpstr>Infographic</vt:lpstr>
      <vt:lpstr>Infographic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2101</cp:revision>
  <dcterms:created xsi:type="dcterms:W3CDTF">2017-09-28T05:04:55Z</dcterms:created>
  <dcterms:modified xsi:type="dcterms:W3CDTF">2018-02-04T07:21:40Z</dcterms:modified>
</cp:coreProperties>
</file>